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5" r:id="rId5"/>
    <p:sldId id="256" r:id="rId6"/>
    <p:sldId id="257" r:id="rId7"/>
    <p:sldId id="258" r:id="rId8"/>
    <p:sldId id="261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594E4-B849-45F5-B7E9-653B26ACE57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52E4338-95D6-4760-8790-826118BEE477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Het</a:t>
          </a:r>
          <a:r>
            <a:rPr lang="nl-NL" b="1" dirty="0" smtClean="0"/>
            <a:t> </a:t>
          </a:r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7E8B9-4032-42F9-856B-C52B5F743E1B}" type="parTrans" cxnId="{4E53F800-EB60-4936-9975-9A4F29E35A9C}">
      <dgm:prSet/>
      <dgm:spPr/>
      <dgm:t>
        <a:bodyPr/>
        <a:lstStyle/>
        <a:p>
          <a:endParaRPr lang="nl-NL"/>
        </a:p>
      </dgm:t>
    </dgm:pt>
    <dgm:pt modelId="{A6E81BEA-51CC-407A-8794-C9025928091B}" type="sibTrans" cxnId="{4E53F800-EB60-4936-9975-9A4F29E35A9C}">
      <dgm:prSet/>
      <dgm:spPr/>
      <dgm:t>
        <a:bodyPr/>
        <a:lstStyle/>
        <a:p>
          <a:endParaRPr lang="nl-NL"/>
        </a:p>
      </dgm:t>
    </dgm:pt>
    <dgm:pt modelId="{03F936BB-A6C5-4CA9-BA7F-26DFE36D5A3D}" type="pres">
      <dgm:prSet presAssocID="{2DA594E4-B849-45F5-B7E9-653B26ACE5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9AFC760-D95B-4DBF-A9B9-299C8037D1AC}" type="pres">
      <dgm:prSet presAssocID="{B52E4338-95D6-4760-8790-826118BEE477}" presName="parentText" presStyleLbl="node1" presStyleIdx="0" presStyleCnt="1" custScaleY="119125" custLinFactNeighborY="-458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BEE46A-562C-4259-8B79-162B0A681A8E}" type="presOf" srcId="{B52E4338-95D6-4760-8790-826118BEE477}" destId="{D9AFC760-D95B-4DBF-A9B9-299C8037D1AC}" srcOrd="0" destOrd="0" presId="urn:microsoft.com/office/officeart/2005/8/layout/vList2"/>
    <dgm:cxn modelId="{4E53F800-EB60-4936-9975-9A4F29E35A9C}" srcId="{2DA594E4-B849-45F5-B7E9-653B26ACE574}" destId="{B52E4338-95D6-4760-8790-826118BEE477}" srcOrd="0" destOrd="0" parTransId="{1B97E8B9-4032-42F9-856B-C52B5F743E1B}" sibTransId="{A6E81BEA-51CC-407A-8794-C9025928091B}"/>
    <dgm:cxn modelId="{AEDF6C41-7535-4FFB-9F1C-7DBDEB6A11D5}" type="presOf" srcId="{2DA594E4-B849-45F5-B7E9-653B26ACE574}" destId="{03F936BB-A6C5-4CA9-BA7F-26DFE36D5A3D}" srcOrd="0" destOrd="0" presId="urn:microsoft.com/office/officeart/2005/8/layout/vList2"/>
    <dgm:cxn modelId="{3D861089-001A-4813-9A10-24A717C9D050}" type="presParOf" srcId="{03F936BB-A6C5-4CA9-BA7F-26DFE36D5A3D}" destId="{D9AFC760-D95B-4DBF-A9B9-299C8037D1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E69A1F-F3B5-4732-800D-4FB7E5E1252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C0DC114-F43F-445B-AA82-9350D27A9F8D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Het </a:t>
          </a:r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blijvend 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CBB5-F67E-4CB3-9467-90D33EA8B505}" type="parTrans" cxnId="{633082AF-B7F5-47DA-A60A-89E1030FD417}">
      <dgm:prSet/>
      <dgm:spPr/>
      <dgm:t>
        <a:bodyPr/>
        <a:lstStyle/>
        <a:p>
          <a:pPr algn="ctr"/>
          <a:endParaRPr lang="nl-NL"/>
        </a:p>
      </dgm:t>
    </dgm:pt>
    <dgm:pt modelId="{6EFE1682-0CB2-4B25-A386-62602B3AB081}" type="sibTrans" cxnId="{633082AF-B7F5-47DA-A60A-89E1030FD417}">
      <dgm:prSet/>
      <dgm:spPr/>
      <dgm:t>
        <a:bodyPr/>
        <a:lstStyle/>
        <a:p>
          <a:pPr algn="ctr"/>
          <a:endParaRPr lang="nl-NL"/>
        </a:p>
      </dgm:t>
    </dgm:pt>
    <dgm:pt modelId="{2DAF0BB4-C06F-4A2F-9223-B06F0F50949D}" type="pres">
      <dgm:prSet presAssocID="{BFE69A1F-F3B5-4732-800D-4FB7E5E12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1B974E-D80B-46E5-99B4-584B2A79B1C5}" type="pres">
      <dgm:prSet presAssocID="{AC0DC114-F43F-445B-AA82-9350D27A9F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F94071-7D80-45AA-B711-4CBDA63DA0FE}" type="presOf" srcId="{AC0DC114-F43F-445B-AA82-9350D27A9F8D}" destId="{891B974E-D80B-46E5-99B4-584B2A79B1C5}" srcOrd="0" destOrd="0" presId="urn:microsoft.com/office/officeart/2005/8/layout/vList2"/>
    <dgm:cxn modelId="{633082AF-B7F5-47DA-A60A-89E1030FD417}" srcId="{BFE69A1F-F3B5-4732-800D-4FB7E5E12523}" destId="{AC0DC114-F43F-445B-AA82-9350D27A9F8D}" srcOrd="0" destOrd="0" parTransId="{13C4CBB5-F67E-4CB3-9467-90D33EA8B505}" sibTransId="{6EFE1682-0CB2-4B25-A386-62602B3AB081}"/>
    <dgm:cxn modelId="{C684F633-9B10-4963-AB33-05C2D049A35E}" type="presOf" srcId="{BFE69A1F-F3B5-4732-800D-4FB7E5E12523}" destId="{2DAF0BB4-C06F-4A2F-9223-B06F0F50949D}" srcOrd="0" destOrd="0" presId="urn:microsoft.com/office/officeart/2005/8/layout/vList2"/>
    <dgm:cxn modelId="{6AD5B894-A71A-4A6A-9897-6433392B07AE}" type="presParOf" srcId="{2DAF0BB4-C06F-4A2F-9223-B06F0F50949D}" destId="{891B974E-D80B-46E5-99B4-584B2A79B1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006152-D33E-49EA-AA12-CB9C21C662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668FCD3-D7C0-43C3-9DF2-E22636D8E9C7}">
      <dgm:prSet custT="1"/>
      <dgm:spPr/>
      <dgm:t>
        <a:bodyPr/>
        <a:lstStyle/>
        <a:p>
          <a:pPr rtl="0"/>
          <a:r>
            <a:rPr lang="nl-NL" sz="2800" dirty="0" smtClean="0">
              <a:latin typeface="Arial" panose="020B0604020202020204" pitchFamily="34" charset="0"/>
              <a:cs typeface="Arial" panose="020B0604020202020204" pitchFamily="34" charset="0"/>
            </a:rPr>
            <a:t>Standaard tandformule blijvend gebit</a:t>
          </a:r>
          <a:endParaRPr lang="nl-N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8A2D0-9D0F-4019-A19D-F29EF4B58841}" type="parTrans" cxnId="{739AA82B-C3E7-45B6-BBD6-A0CA9ACA2370}">
      <dgm:prSet/>
      <dgm:spPr/>
      <dgm:t>
        <a:bodyPr/>
        <a:lstStyle/>
        <a:p>
          <a:endParaRPr lang="nl-NL"/>
        </a:p>
      </dgm:t>
    </dgm:pt>
    <dgm:pt modelId="{E03A2D47-5EC0-452E-8B1F-98DFDEAE6D7D}" type="sibTrans" cxnId="{739AA82B-C3E7-45B6-BBD6-A0CA9ACA2370}">
      <dgm:prSet/>
      <dgm:spPr/>
      <dgm:t>
        <a:bodyPr/>
        <a:lstStyle/>
        <a:p>
          <a:endParaRPr lang="nl-NL"/>
        </a:p>
      </dgm:t>
    </dgm:pt>
    <dgm:pt modelId="{E8EF932E-3F01-40E0-83F9-DCBE490C2473}" type="pres">
      <dgm:prSet presAssocID="{93006152-D33E-49EA-AA12-CB9C21C66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BD14A6-77A2-457A-8627-1EB314DEB9F9}" type="pres">
      <dgm:prSet presAssocID="{4668FCD3-D7C0-43C3-9DF2-E22636D8E9C7}" presName="parentText" presStyleLbl="node1" presStyleIdx="0" presStyleCnt="1" custScaleY="395149" custLinFactNeighborX="5868" custLinFactNeighborY="425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2FAEC4-E6F6-493A-88C2-178AA0C4D412}" type="presOf" srcId="{4668FCD3-D7C0-43C3-9DF2-E22636D8E9C7}" destId="{A2BD14A6-77A2-457A-8627-1EB314DEB9F9}" srcOrd="0" destOrd="0" presId="urn:microsoft.com/office/officeart/2005/8/layout/vList2"/>
    <dgm:cxn modelId="{739AA82B-C3E7-45B6-BBD6-A0CA9ACA2370}" srcId="{93006152-D33E-49EA-AA12-CB9C21C662AA}" destId="{4668FCD3-D7C0-43C3-9DF2-E22636D8E9C7}" srcOrd="0" destOrd="0" parTransId="{2258A2D0-9D0F-4019-A19D-F29EF4B58841}" sibTransId="{E03A2D47-5EC0-452E-8B1F-98DFDEAE6D7D}"/>
    <dgm:cxn modelId="{ED034987-64AE-4891-81FE-CDCC9FA82EC5}" type="presOf" srcId="{93006152-D33E-49EA-AA12-CB9C21C662AA}" destId="{E8EF932E-3F01-40E0-83F9-DCBE490C2473}" srcOrd="0" destOrd="0" presId="urn:microsoft.com/office/officeart/2005/8/layout/vList2"/>
    <dgm:cxn modelId="{BA7FBC51-644D-4702-A4BB-6FA82FDCD4BA}" type="presParOf" srcId="{E8EF932E-3F01-40E0-83F9-DCBE490C2473}" destId="{A2BD14A6-77A2-457A-8627-1EB314DEB9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C00260-C6E3-45A2-9B7C-A351FF589B1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9F0EDF0-0E94-463D-A0FD-56B63AA20031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(1) = verstandskies die later doorkomt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E18D9-DBA9-49FE-A963-DF062EDB564B}" type="parTrans" cxnId="{35B96872-5D93-431F-B236-6217C973062A}">
      <dgm:prSet/>
      <dgm:spPr/>
      <dgm:t>
        <a:bodyPr/>
        <a:lstStyle/>
        <a:p>
          <a:endParaRPr lang="nl-NL"/>
        </a:p>
      </dgm:t>
    </dgm:pt>
    <dgm:pt modelId="{91C59E7F-570B-47F9-86EF-0A41CC766D1B}" type="sibTrans" cxnId="{35B96872-5D93-431F-B236-6217C973062A}">
      <dgm:prSet/>
      <dgm:spPr/>
      <dgm:t>
        <a:bodyPr/>
        <a:lstStyle/>
        <a:p>
          <a:endParaRPr lang="nl-NL"/>
        </a:p>
      </dgm:t>
    </dgm:pt>
    <dgm:pt modelId="{63D667F1-4802-4327-AF9E-2B3E932E4882}" type="pres">
      <dgm:prSet presAssocID="{BEC00260-C6E3-45A2-9B7C-A351FF589B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428DBB-3E4C-4353-82D8-EEBD5E0471C3}" type="pres">
      <dgm:prSet presAssocID="{09F0EDF0-0E94-463D-A0FD-56B63AA20031}" presName="parentText" presStyleLbl="node1" presStyleIdx="0" presStyleCnt="1" custScaleY="133794" custLinFactNeighborX="1352" custLinFactNeighborY="-1689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3F4571-04A4-4957-B144-7AF1D6449F62}" type="presOf" srcId="{09F0EDF0-0E94-463D-A0FD-56B63AA20031}" destId="{D4428DBB-3E4C-4353-82D8-EEBD5E0471C3}" srcOrd="0" destOrd="0" presId="urn:microsoft.com/office/officeart/2005/8/layout/vList2"/>
    <dgm:cxn modelId="{35B96872-5D93-431F-B236-6217C973062A}" srcId="{BEC00260-C6E3-45A2-9B7C-A351FF589B11}" destId="{09F0EDF0-0E94-463D-A0FD-56B63AA20031}" srcOrd="0" destOrd="0" parTransId="{58EE18D9-DBA9-49FE-A963-DF062EDB564B}" sibTransId="{91C59E7F-570B-47F9-86EF-0A41CC766D1B}"/>
    <dgm:cxn modelId="{FC4D58D1-18B5-42A9-AA9C-2103AD772827}" type="presOf" srcId="{BEC00260-C6E3-45A2-9B7C-A351FF589B11}" destId="{63D667F1-4802-4327-AF9E-2B3E932E4882}" srcOrd="0" destOrd="0" presId="urn:microsoft.com/office/officeart/2005/8/layout/vList2"/>
    <dgm:cxn modelId="{DBA42711-CD2A-450D-838B-9300AEA1D54D}" type="presParOf" srcId="{63D667F1-4802-4327-AF9E-2B3E932E4882}" destId="{D4428DBB-3E4C-4353-82D8-EEBD5E0471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943B0E-ACB8-484B-9581-01BF2A0E512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F19C70A-B0AF-40C0-8A11-78CBCA527317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Wat zijn de tandformules?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61DCD-F70B-4282-8D6D-9F589BC89499}" type="parTrans" cxnId="{2B8C05B4-A95B-49C5-9086-E0E797793BC9}">
      <dgm:prSet/>
      <dgm:spPr/>
      <dgm:t>
        <a:bodyPr/>
        <a:lstStyle/>
        <a:p>
          <a:endParaRPr lang="nl-NL"/>
        </a:p>
      </dgm:t>
    </dgm:pt>
    <dgm:pt modelId="{037658D6-FA17-478B-B05E-0D868D94BC8E}" type="sibTrans" cxnId="{2B8C05B4-A95B-49C5-9086-E0E797793BC9}">
      <dgm:prSet/>
      <dgm:spPr/>
      <dgm:t>
        <a:bodyPr/>
        <a:lstStyle/>
        <a:p>
          <a:endParaRPr lang="nl-NL"/>
        </a:p>
      </dgm:t>
    </dgm:pt>
    <dgm:pt modelId="{136966E8-898F-4543-9861-72C0EB012F81}" type="pres">
      <dgm:prSet presAssocID="{B9943B0E-ACB8-484B-9581-01BF2A0E51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17E785-CFC1-4D25-AC6E-2E31AD6211A9}" type="pres">
      <dgm:prSet presAssocID="{AF19C70A-B0AF-40C0-8A11-78CBCA527317}" presName="parentText" presStyleLbl="node1" presStyleIdx="0" presStyleCnt="1" custScaleY="10618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05F850-4699-4A7D-8B9E-104E14B3C348}" type="presOf" srcId="{B9943B0E-ACB8-484B-9581-01BF2A0E5127}" destId="{136966E8-898F-4543-9861-72C0EB012F81}" srcOrd="0" destOrd="0" presId="urn:microsoft.com/office/officeart/2005/8/layout/vList2"/>
    <dgm:cxn modelId="{2B8C05B4-A95B-49C5-9086-E0E797793BC9}" srcId="{B9943B0E-ACB8-484B-9581-01BF2A0E5127}" destId="{AF19C70A-B0AF-40C0-8A11-78CBCA527317}" srcOrd="0" destOrd="0" parTransId="{7E361DCD-F70B-4282-8D6D-9F589BC89499}" sibTransId="{037658D6-FA17-478B-B05E-0D868D94BC8E}"/>
    <dgm:cxn modelId="{E7C0F912-FE05-4E70-B825-68F89916645B}" type="presOf" srcId="{AF19C70A-B0AF-40C0-8A11-78CBCA527317}" destId="{5717E785-CFC1-4D25-AC6E-2E31AD6211A9}" srcOrd="0" destOrd="0" presId="urn:microsoft.com/office/officeart/2005/8/layout/vList2"/>
    <dgm:cxn modelId="{62AA0B8C-382C-4C2C-901F-913633CA752B}" type="presParOf" srcId="{136966E8-898F-4543-9861-72C0EB012F81}" destId="{5717E785-CFC1-4D25-AC6E-2E31AD6211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3AB0D8-A064-4CE1-8BFF-EF9DF99BD47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FC3D6E7-5486-4310-BDEC-3C6481726911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Zieke tanden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86436-7399-46EC-B7C9-0BEC50416E2F}" type="parTrans" cxnId="{09A4F715-6CBF-4B8F-9A1C-DB1D2FEE6599}">
      <dgm:prSet/>
      <dgm:spPr/>
      <dgm:t>
        <a:bodyPr/>
        <a:lstStyle/>
        <a:p>
          <a:endParaRPr lang="nl-NL"/>
        </a:p>
      </dgm:t>
    </dgm:pt>
    <dgm:pt modelId="{69FDA8F8-245A-4D21-88D4-BBD94CC5689F}" type="sibTrans" cxnId="{09A4F715-6CBF-4B8F-9A1C-DB1D2FEE6599}">
      <dgm:prSet/>
      <dgm:spPr/>
      <dgm:t>
        <a:bodyPr/>
        <a:lstStyle/>
        <a:p>
          <a:endParaRPr lang="nl-NL"/>
        </a:p>
      </dgm:t>
    </dgm:pt>
    <dgm:pt modelId="{7F8F0A21-EE64-49AD-8070-9AFF5895D62F}" type="pres">
      <dgm:prSet presAssocID="{AB3AB0D8-A064-4CE1-8BFF-EF9DF99BD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0F5DA62-6220-4BC4-862C-DCC50B70F606}" type="pres">
      <dgm:prSet presAssocID="{5FC3D6E7-5486-4310-BDEC-3C64817269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A4F715-6CBF-4B8F-9A1C-DB1D2FEE6599}" srcId="{AB3AB0D8-A064-4CE1-8BFF-EF9DF99BD473}" destId="{5FC3D6E7-5486-4310-BDEC-3C6481726911}" srcOrd="0" destOrd="0" parTransId="{21886436-7399-46EC-B7C9-0BEC50416E2F}" sibTransId="{69FDA8F8-245A-4D21-88D4-BBD94CC5689F}"/>
    <dgm:cxn modelId="{04EB99E8-6F6A-40B3-9EF1-EB8F2D39BBBB}" type="presOf" srcId="{5FC3D6E7-5486-4310-BDEC-3C6481726911}" destId="{B0F5DA62-6220-4BC4-862C-DCC50B70F606}" srcOrd="0" destOrd="0" presId="urn:microsoft.com/office/officeart/2005/8/layout/vList2"/>
    <dgm:cxn modelId="{9CAC83A5-DE7B-4CD0-829C-D149F90E9873}" type="presOf" srcId="{AB3AB0D8-A064-4CE1-8BFF-EF9DF99BD473}" destId="{7F8F0A21-EE64-49AD-8070-9AFF5895D62F}" srcOrd="0" destOrd="0" presId="urn:microsoft.com/office/officeart/2005/8/layout/vList2"/>
    <dgm:cxn modelId="{B10E37B0-51BB-40A1-AE9C-EAD876DD1F36}" type="presParOf" srcId="{7F8F0A21-EE64-49AD-8070-9AFF5895D62F}" destId="{B0F5DA62-6220-4BC4-862C-DCC50B70F6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BDA671-A006-4662-A9F6-D6E3D2B715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71851BE-52F9-484C-AA16-01D5B990EBF9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Cariës is een gaatje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3A5B7-6E62-4B21-9481-15B3DFA2FC9F}" type="parTrans" cxnId="{5D4A1C5E-C9DF-4F8D-8370-A3388CAB03A1}">
      <dgm:prSet/>
      <dgm:spPr/>
      <dgm:t>
        <a:bodyPr/>
        <a:lstStyle/>
        <a:p>
          <a:endParaRPr lang="nl-NL"/>
        </a:p>
      </dgm:t>
    </dgm:pt>
    <dgm:pt modelId="{36F88C04-58EB-4F10-80C1-2C5469DA271D}" type="sibTrans" cxnId="{5D4A1C5E-C9DF-4F8D-8370-A3388CAB03A1}">
      <dgm:prSet/>
      <dgm:spPr/>
      <dgm:t>
        <a:bodyPr/>
        <a:lstStyle/>
        <a:p>
          <a:endParaRPr lang="nl-NL"/>
        </a:p>
      </dgm:t>
    </dgm:pt>
    <dgm:pt modelId="{CA1C4CB1-AB55-4C1E-8942-BFD2EA31FF45}" type="pres">
      <dgm:prSet presAssocID="{4ABDA671-A006-4662-A9F6-D6E3D2B71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BEE2C57-79F4-4396-995C-31139FDBC0D3}" type="pres">
      <dgm:prSet presAssocID="{E71851BE-52F9-484C-AA16-01D5B990EB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CDFA3A-EF01-48C6-AE99-D90F307805A3}" type="presOf" srcId="{4ABDA671-A006-4662-A9F6-D6E3D2B715B9}" destId="{CA1C4CB1-AB55-4C1E-8942-BFD2EA31FF45}" srcOrd="0" destOrd="0" presId="urn:microsoft.com/office/officeart/2005/8/layout/vList2"/>
    <dgm:cxn modelId="{5D4A1C5E-C9DF-4F8D-8370-A3388CAB03A1}" srcId="{4ABDA671-A006-4662-A9F6-D6E3D2B715B9}" destId="{E71851BE-52F9-484C-AA16-01D5B990EBF9}" srcOrd="0" destOrd="0" parTransId="{2D43A5B7-6E62-4B21-9481-15B3DFA2FC9F}" sibTransId="{36F88C04-58EB-4F10-80C1-2C5469DA271D}"/>
    <dgm:cxn modelId="{D77D7383-03C0-4523-9FEC-DE3441F82506}" type="presOf" srcId="{E71851BE-52F9-484C-AA16-01D5B990EBF9}" destId="{6BEE2C57-79F4-4396-995C-31139FDBC0D3}" srcOrd="0" destOrd="0" presId="urn:microsoft.com/office/officeart/2005/8/layout/vList2"/>
    <dgm:cxn modelId="{352FA76E-39F8-48DB-8850-19AABA3C9D55}" type="presParOf" srcId="{CA1C4CB1-AB55-4C1E-8942-BFD2EA31FF45}" destId="{6BEE2C57-79F4-4396-995C-31139FDBC0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051898-38DC-47B5-B057-9AF4122DFD2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2FA7E5D-C4AB-4B58-BB46-7516211AF1A8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Tandplak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AB14A-4853-4739-954F-1B22B31B6745}" type="parTrans" cxnId="{7F29FBAD-FB91-41A8-B560-4E3B4B69508C}">
      <dgm:prSet/>
      <dgm:spPr/>
      <dgm:t>
        <a:bodyPr/>
        <a:lstStyle/>
        <a:p>
          <a:endParaRPr lang="nl-NL"/>
        </a:p>
      </dgm:t>
    </dgm:pt>
    <dgm:pt modelId="{0AF8D01A-9CE1-4F92-B362-5184EBA6256B}" type="sibTrans" cxnId="{7F29FBAD-FB91-41A8-B560-4E3B4B69508C}">
      <dgm:prSet/>
      <dgm:spPr/>
      <dgm:t>
        <a:bodyPr/>
        <a:lstStyle/>
        <a:p>
          <a:endParaRPr lang="nl-NL"/>
        </a:p>
      </dgm:t>
    </dgm:pt>
    <dgm:pt modelId="{BCBC000A-8FB3-4AA3-AA48-ED7CF30D9A55}" type="pres">
      <dgm:prSet presAssocID="{0D051898-38DC-47B5-B057-9AF4122DF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3F2C09-CF32-41F1-A742-8FAF0E15DF62}" type="pres">
      <dgm:prSet presAssocID="{E2FA7E5D-C4AB-4B58-BB46-7516211AF1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29FBAD-FB91-41A8-B560-4E3B4B69508C}" srcId="{0D051898-38DC-47B5-B057-9AF4122DFD2C}" destId="{E2FA7E5D-C4AB-4B58-BB46-7516211AF1A8}" srcOrd="0" destOrd="0" parTransId="{448AB14A-4853-4739-954F-1B22B31B6745}" sibTransId="{0AF8D01A-9CE1-4F92-B362-5184EBA6256B}"/>
    <dgm:cxn modelId="{09FC2169-1FA3-49E4-825F-BE92131E7D8D}" type="presOf" srcId="{0D051898-38DC-47B5-B057-9AF4122DFD2C}" destId="{BCBC000A-8FB3-4AA3-AA48-ED7CF30D9A55}" srcOrd="0" destOrd="0" presId="urn:microsoft.com/office/officeart/2005/8/layout/vList2"/>
    <dgm:cxn modelId="{F08AB0BE-32F0-4C42-8A87-3D64E4E68913}" type="presOf" srcId="{E2FA7E5D-C4AB-4B58-BB46-7516211AF1A8}" destId="{FE3F2C09-CF32-41F1-A742-8FAF0E15DF62}" srcOrd="0" destOrd="0" presId="urn:microsoft.com/office/officeart/2005/8/layout/vList2"/>
    <dgm:cxn modelId="{823E6C44-89B4-4F61-B671-42549C808452}" type="presParOf" srcId="{BCBC000A-8FB3-4AA3-AA48-ED7CF30D9A55}" destId="{FE3F2C09-CF32-41F1-A742-8FAF0E15DF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C24880-F2F4-4B09-9944-9122D4862E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C5A3117-84CD-476B-B8D7-073CD53D0FA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dirty="0" smtClean="0">
              <a:latin typeface="Arial" pitchFamily="34" charset="0"/>
              <a:cs typeface="Arial" pitchFamily="34" charset="0"/>
            </a:rPr>
            <a:t>Tandplak: </a:t>
          </a:r>
          <a:r>
            <a:rPr lang="nl-NL" sz="2000" dirty="0" smtClean="0">
              <a:latin typeface="Arial" pitchFamily="34" charset="0"/>
              <a:cs typeface="Arial" pitchFamily="34" charset="0"/>
            </a:rPr>
            <a:t>Mengsel van voedselresten, bacteriën en slijm</a:t>
          </a:r>
          <a:endParaRPr lang="nl-NL" sz="2000" dirty="0">
            <a:latin typeface="Arial" pitchFamily="34" charset="0"/>
            <a:cs typeface="Arial" pitchFamily="34" charset="0"/>
          </a:endParaRPr>
        </a:p>
      </dgm:t>
    </dgm:pt>
    <dgm:pt modelId="{9D9968F1-3225-4AD3-8E7C-F3B24802CC50}" type="parTrans" cxnId="{66AF5403-688A-410A-9C39-7EF7F9516FF1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8DDA2CDD-EB6F-40CF-AC78-EB0054CE9761}" type="sibTrans" cxnId="{66AF5403-688A-410A-9C39-7EF7F9516FF1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35822C13-5D3C-412E-8BF6-97CE2AC4090B}">
      <dgm:prSet custT="1"/>
      <dgm:spPr/>
      <dgm:t>
        <a:bodyPr/>
        <a:lstStyle/>
        <a:p>
          <a:pPr algn="ctr" rtl="0"/>
          <a:r>
            <a:rPr lang="nl-NL" sz="2000" smtClean="0">
              <a:latin typeface="Arial" pitchFamily="34" charset="0"/>
              <a:cs typeface="Arial" pitchFamily="34" charset="0"/>
            </a:rPr>
            <a:t>Groeit makkelijk aan, vooral op moeilijk te bereiken plaatsen. </a:t>
          </a:r>
          <a:endParaRPr lang="nl-NL" sz="2000">
            <a:latin typeface="Arial" pitchFamily="34" charset="0"/>
            <a:cs typeface="Arial" pitchFamily="34" charset="0"/>
          </a:endParaRPr>
        </a:p>
      </dgm:t>
    </dgm:pt>
    <dgm:pt modelId="{F9BFE51C-4E24-478F-A1D1-E7F8649618A4}" type="parTrans" cxnId="{B4AEA5D4-99CE-428C-BF96-1D14940033D5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EE7CD5EB-9B46-4D58-B0EB-90BAA3EE43D4}" type="sibTrans" cxnId="{B4AEA5D4-99CE-428C-BF96-1D14940033D5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CB26B2D3-3676-4D0D-8856-4192D2E6A9D8}">
      <dgm:prSet custT="1"/>
      <dgm:spPr/>
      <dgm:t>
        <a:bodyPr/>
        <a:lstStyle/>
        <a:p>
          <a:pPr algn="ctr" rtl="0"/>
          <a:r>
            <a:rPr lang="nl-NL" sz="2000" smtClean="0">
              <a:latin typeface="Arial" pitchFamily="34" charset="0"/>
              <a:cs typeface="Arial" pitchFamily="34" charset="0"/>
            </a:rPr>
            <a:t>Kan het tandvlees irriteren, indien niet dagelijks verwijderd. </a:t>
          </a:r>
          <a:endParaRPr lang="nl-NL" sz="2000">
            <a:latin typeface="Arial" pitchFamily="34" charset="0"/>
            <a:cs typeface="Arial" pitchFamily="34" charset="0"/>
          </a:endParaRPr>
        </a:p>
      </dgm:t>
    </dgm:pt>
    <dgm:pt modelId="{532563D5-F18A-402A-8345-852A5C2E91E4}" type="parTrans" cxnId="{4DAFA1B9-DC21-4A57-904D-5D636DE34648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7064D9CB-832F-4B4C-B8BD-454690D87D61}" type="sibTrans" cxnId="{4DAFA1B9-DC21-4A57-904D-5D636DE34648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F8FA1AE4-923E-4FB6-B6AF-BC1DEABDDAD2}">
      <dgm:prSet custT="1"/>
      <dgm:spPr/>
      <dgm:t>
        <a:bodyPr/>
        <a:lstStyle/>
        <a:p>
          <a:pPr algn="ctr" rtl="0"/>
          <a:r>
            <a:rPr lang="nl-NL" sz="2000" smtClean="0">
              <a:latin typeface="Arial" pitchFamily="34" charset="0"/>
              <a:cs typeface="Arial" pitchFamily="34" charset="0"/>
            </a:rPr>
            <a:t>Is vaak de oorzaak van tandvleesontsteking</a:t>
          </a:r>
          <a:endParaRPr lang="nl-NL" sz="2000">
            <a:latin typeface="Arial" pitchFamily="34" charset="0"/>
            <a:cs typeface="Arial" pitchFamily="34" charset="0"/>
          </a:endParaRPr>
        </a:p>
      </dgm:t>
    </dgm:pt>
    <dgm:pt modelId="{76F52848-ACE2-4C15-997E-B117F31F258B}" type="parTrans" cxnId="{0EAC0606-25C7-426D-868C-C1EECAC906D9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F06A3D52-2620-4A33-A156-CB983C4462B0}" type="sibTrans" cxnId="{0EAC0606-25C7-426D-868C-C1EECAC906D9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6C3840E5-5C79-41A3-A503-C138430F37A3}">
      <dgm:prSet custT="1"/>
      <dgm:spPr/>
      <dgm:t>
        <a:bodyPr/>
        <a:lstStyle/>
        <a:p>
          <a:pPr algn="ctr" rtl="0"/>
          <a:r>
            <a:rPr lang="nl-NL" sz="2000" dirty="0" smtClean="0">
              <a:latin typeface="Arial" pitchFamily="34" charset="0"/>
              <a:cs typeface="Arial" pitchFamily="34" charset="0"/>
            </a:rPr>
            <a:t>Zonder poetsen</a:t>
          </a:r>
          <a:r>
            <a:rPr lang="nl-NL" sz="2000" b="1" dirty="0" smtClean="0">
              <a:latin typeface="Arial" pitchFamily="34" charset="0"/>
              <a:cs typeface="Arial" pitchFamily="34" charset="0"/>
            </a:rPr>
            <a:t>: tandplak </a:t>
          </a:r>
          <a:r>
            <a:rPr lang="nl-NL" sz="20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 tandsteen</a:t>
          </a:r>
          <a:endParaRPr lang="nl-NL" sz="2000" b="1" dirty="0">
            <a:latin typeface="Arial" pitchFamily="34" charset="0"/>
            <a:cs typeface="Arial" pitchFamily="34" charset="0"/>
          </a:endParaRPr>
        </a:p>
      </dgm:t>
    </dgm:pt>
    <dgm:pt modelId="{DEC92525-4AC3-43EE-9D67-C198F395FEC7}" type="parTrans" cxnId="{9CD2A996-65B8-4896-BD45-61E99EC51A39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040968A9-6A79-45B2-AFF9-6EBCE9BCEEE3}" type="sibTrans" cxnId="{9CD2A996-65B8-4896-BD45-61E99EC51A39}">
      <dgm:prSet/>
      <dgm:spPr/>
      <dgm:t>
        <a:bodyPr/>
        <a:lstStyle/>
        <a:p>
          <a:pPr algn="ctr"/>
          <a:endParaRPr lang="nl-NL" sz="2000">
            <a:latin typeface="Arial" pitchFamily="34" charset="0"/>
            <a:cs typeface="Arial" pitchFamily="34" charset="0"/>
          </a:endParaRPr>
        </a:p>
      </dgm:t>
    </dgm:pt>
    <dgm:pt modelId="{69E1406E-E5F0-45F4-9439-9EAD11635193}" type="pres">
      <dgm:prSet presAssocID="{C8C24880-F2F4-4B09-9944-9122D4862E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879112A-1CF4-4910-BAA0-5BAFC4B82322}" type="pres">
      <dgm:prSet presAssocID="{8C5A3117-84CD-476B-B8D7-073CD53D0FA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B177143-BB46-40DF-94A4-033A115D680E}" type="pres">
      <dgm:prSet presAssocID="{8DDA2CDD-EB6F-40CF-AC78-EB0054CE9761}" presName="spacer" presStyleCnt="0"/>
      <dgm:spPr/>
    </dgm:pt>
    <dgm:pt modelId="{A7DBF8C8-D98F-45EE-9575-621DC1B005C3}" type="pres">
      <dgm:prSet presAssocID="{35822C13-5D3C-412E-8BF6-97CE2AC409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B33625-41E6-4353-B324-55903D6AB829}" type="pres">
      <dgm:prSet presAssocID="{EE7CD5EB-9B46-4D58-B0EB-90BAA3EE43D4}" presName="spacer" presStyleCnt="0"/>
      <dgm:spPr/>
    </dgm:pt>
    <dgm:pt modelId="{B14A8F24-AA74-48DE-8D22-D76D7CB8A2FF}" type="pres">
      <dgm:prSet presAssocID="{CB26B2D3-3676-4D0D-8856-4192D2E6A9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C4EB35-3692-46C4-A3E8-85FEA013AFDB}" type="pres">
      <dgm:prSet presAssocID="{7064D9CB-832F-4B4C-B8BD-454690D87D61}" presName="spacer" presStyleCnt="0"/>
      <dgm:spPr/>
    </dgm:pt>
    <dgm:pt modelId="{E0589AE4-6E43-4D3A-B22F-252AE49C9DB0}" type="pres">
      <dgm:prSet presAssocID="{F8FA1AE4-923E-4FB6-B6AF-BC1DEABDDA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EE9A16-4F72-4C93-BE9F-6F10B95B3E05}" type="pres">
      <dgm:prSet presAssocID="{F06A3D52-2620-4A33-A156-CB983C4462B0}" presName="spacer" presStyleCnt="0"/>
      <dgm:spPr/>
    </dgm:pt>
    <dgm:pt modelId="{5BC3EB48-79C2-447A-AFD2-2BC2D0ECC9D1}" type="pres">
      <dgm:prSet presAssocID="{6C3840E5-5C79-41A3-A503-C138430F37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670B6DC-BF08-4BA1-91E2-7639F0BB70D5}" type="presOf" srcId="{CB26B2D3-3676-4D0D-8856-4192D2E6A9D8}" destId="{B14A8F24-AA74-48DE-8D22-D76D7CB8A2FF}" srcOrd="0" destOrd="0" presId="urn:microsoft.com/office/officeart/2005/8/layout/vList2"/>
    <dgm:cxn modelId="{D4FEFCC6-1203-42A8-8418-E45464B06E2B}" type="presOf" srcId="{35822C13-5D3C-412E-8BF6-97CE2AC4090B}" destId="{A7DBF8C8-D98F-45EE-9575-621DC1B005C3}" srcOrd="0" destOrd="0" presId="urn:microsoft.com/office/officeart/2005/8/layout/vList2"/>
    <dgm:cxn modelId="{9CD2A996-65B8-4896-BD45-61E99EC51A39}" srcId="{C8C24880-F2F4-4B09-9944-9122D4862EBB}" destId="{6C3840E5-5C79-41A3-A503-C138430F37A3}" srcOrd="4" destOrd="0" parTransId="{DEC92525-4AC3-43EE-9D67-C198F395FEC7}" sibTransId="{040968A9-6A79-45B2-AFF9-6EBCE9BCEEE3}"/>
    <dgm:cxn modelId="{CAA07D74-3DD0-4B73-9330-233B01EACA4E}" type="presOf" srcId="{F8FA1AE4-923E-4FB6-B6AF-BC1DEABDDAD2}" destId="{E0589AE4-6E43-4D3A-B22F-252AE49C9DB0}" srcOrd="0" destOrd="0" presId="urn:microsoft.com/office/officeart/2005/8/layout/vList2"/>
    <dgm:cxn modelId="{0EAC0606-25C7-426D-868C-C1EECAC906D9}" srcId="{C8C24880-F2F4-4B09-9944-9122D4862EBB}" destId="{F8FA1AE4-923E-4FB6-B6AF-BC1DEABDDAD2}" srcOrd="3" destOrd="0" parTransId="{76F52848-ACE2-4C15-997E-B117F31F258B}" sibTransId="{F06A3D52-2620-4A33-A156-CB983C4462B0}"/>
    <dgm:cxn modelId="{1DDEB492-3BCB-489E-9616-FB790C381E57}" type="presOf" srcId="{6C3840E5-5C79-41A3-A503-C138430F37A3}" destId="{5BC3EB48-79C2-447A-AFD2-2BC2D0ECC9D1}" srcOrd="0" destOrd="0" presId="urn:microsoft.com/office/officeart/2005/8/layout/vList2"/>
    <dgm:cxn modelId="{73E18EE6-CD8B-46AB-A9A8-7B3CE9CF88C7}" type="presOf" srcId="{C8C24880-F2F4-4B09-9944-9122D4862EBB}" destId="{69E1406E-E5F0-45F4-9439-9EAD11635193}" srcOrd="0" destOrd="0" presId="urn:microsoft.com/office/officeart/2005/8/layout/vList2"/>
    <dgm:cxn modelId="{9359385C-E8B3-4C05-B676-1E807CDCC189}" type="presOf" srcId="{8C5A3117-84CD-476B-B8D7-073CD53D0FA3}" destId="{2879112A-1CF4-4910-BAA0-5BAFC4B82322}" srcOrd="0" destOrd="0" presId="urn:microsoft.com/office/officeart/2005/8/layout/vList2"/>
    <dgm:cxn modelId="{66AF5403-688A-410A-9C39-7EF7F9516FF1}" srcId="{C8C24880-F2F4-4B09-9944-9122D4862EBB}" destId="{8C5A3117-84CD-476B-B8D7-073CD53D0FA3}" srcOrd="0" destOrd="0" parTransId="{9D9968F1-3225-4AD3-8E7C-F3B24802CC50}" sibTransId="{8DDA2CDD-EB6F-40CF-AC78-EB0054CE9761}"/>
    <dgm:cxn modelId="{4DAFA1B9-DC21-4A57-904D-5D636DE34648}" srcId="{C8C24880-F2F4-4B09-9944-9122D4862EBB}" destId="{CB26B2D3-3676-4D0D-8856-4192D2E6A9D8}" srcOrd="2" destOrd="0" parTransId="{532563D5-F18A-402A-8345-852A5C2E91E4}" sibTransId="{7064D9CB-832F-4B4C-B8BD-454690D87D61}"/>
    <dgm:cxn modelId="{B4AEA5D4-99CE-428C-BF96-1D14940033D5}" srcId="{C8C24880-F2F4-4B09-9944-9122D4862EBB}" destId="{35822C13-5D3C-412E-8BF6-97CE2AC4090B}" srcOrd="1" destOrd="0" parTransId="{F9BFE51C-4E24-478F-A1D1-E7F8649618A4}" sibTransId="{EE7CD5EB-9B46-4D58-B0EB-90BAA3EE43D4}"/>
    <dgm:cxn modelId="{59AAF001-AD3E-4A71-8227-1BEE8C03DD8B}" type="presParOf" srcId="{69E1406E-E5F0-45F4-9439-9EAD11635193}" destId="{2879112A-1CF4-4910-BAA0-5BAFC4B82322}" srcOrd="0" destOrd="0" presId="urn:microsoft.com/office/officeart/2005/8/layout/vList2"/>
    <dgm:cxn modelId="{016AF5D0-4FC6-4A75-88FF-665AB4452F40}" type="presParOf" srcId="{69E1406E-E5F0-45F4-9439-9EAD11635193}" destId="{3B177143-BB46-40DF-94A4-033A115D680E}" srcOrd="1" destOrd="0" presId="urn:microsoft.com/office/officeart/2005/8/layout/vList2"/>
    <dgm:cxn modelId="{22EA3153-EA1E-49BC-9F16-D5CB6E011FBF}" type="presParOf" srcId="{69E1406E-E5F0-45F4-9439-9EAD11635193}" destId="{A7DBF8C8-D98F-45EE-9575-621DC1B005C3}" srcOrd="2" destOrd="0" presId="urn:microsoft.com/office/officeart/2005/8/layout/vList2"/>
    <dgm:cxn modelId="{6E586BA6-0C82-4DEE-8E39-FDB9B557BFF0}" type="presParOf" srcId="{69E1406E-E5F0-45F4-9439-9EAD11635193}" destId="{52B33625-41E6-4353-B324-55903D6AB829}" srcOrd="3" destOrd="0" presId="urn:microsoft.com/office/officeart/2005/8/layout/vList2"/>
    <dgm:cxn modelId="{A60234B4-1992-471D-BDBA-5D6B82F437AF}" type="presParOf" srcId="{69E1406E-E5F0-45F4-9439-9EAD11635193}" destId="{B14A8F24-AA74-48DE-8D22-D76D7CB8A2FF}" srcOrd="4" destOrd="0" presId="urn:microsoft.com/office/officeart/2005/8/layout/vList2"/>
    <dgm:cxn modelId="{A9AB8192-5EAE-4244-9D85-9D3AD93A316B}" type="presParOf" srcId="{69E1406E-E5F0-45F4-9439-9EAD11635193}" destId="{D2C4EB35-3692-46C4-A3E8-85FEA013AFDB}" srcOrd="5" destOrd="0" presId="urn:microsoft.com/office/officeart/2005/8/layout/vList2"/>
    <dgm:cxn modelId="{FF8573F9-D627-47B5-8FB8-545AE8B8B439}" type="presParOf" srcId="{69E1406E-E5F0-45F4-9439-9EAD11635193}" destId="{E0589AE4-6E43-4D3A-B22F-252AE49C9DB0}" srcOrd="6" destOrd="0" presId="urn:microsoft.com/office/officeart/2005/8/layout/vList2"/>
    <dgm:cxn modelId="{073A553F-D919-4701-AB59-0FC494B80F7E}" type="presParOf" srcId="{69E1406E-E5F0-45F4-9439-9EAD11635193}" destId="{E8EE9A16-4F72-4C93-BE9F-6F10B95B3E05}" srcOrd="7" destOrd="0" presId="urn:microsoft.com/office/officeart/2005/8/layout/vList2"/>
    <dgm:cxn modelId="{5B1BE961-40FE-4216-9B0F-9BAB1D9AC355}" type="presParOf" srcId="{69E1406E-E5F0-45F4-9439-9EAD11635193}" destId="{5BC3EB48-79C2-447A-AFD2-2BC2D0ECC9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FA9FEB-9F09-4BF2-BD9C-4CFC165D4BF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BEF25E-BF61-41CE-BD44-AF4F4A4A3EEB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Tandsteen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D7B16-60F9-4D7E-99F4-537103BEC2AA}" type="parTrans" cxnId="{F4B5AE55-62D5-4810-A578-6A527C1D305D}">
      <dgm:prSet/>
      <dgm:spPr/>
      <dgm:t>
        <a:bodyPr/>
        <a:lstStyle/>
        <a:p>
          <a:endParaRPr lang="nl-NL"/>
        </a:p>
      </dgm:t>
    </dgm:pt>
    <dgm:pt modelId="{737DF0DF-3917-413E-ACD0-1B32DB31188C}" type="sibTrans" cxnId="{F4B5AE55-62D5-4810-A578-6A527C1D305D}">
      <dgm:prSet/>
      <dgm:spPr/>
      <dgm:t>
        <a:bodyPr/>
        <a:lstStyle/>
        <a:p>
          <a:endParaRPr lang="nl-NL"/>
        </a:p>
      </dgm:t>
    </dgm:pt>
    <dgm:pt modelId="{BCE791F0-0DE5-451C-A470-FA5FE8B32C1D}" type="pres">
      <dgm:prSet presAssocID="{D2FA9FEB-9F09-4BF2-BD9C-4CFC165D4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7C50B3-F853-4856-958C-5AF8C28B1649}" type="pres">
      <dgm:prSet presAssocID="{F7BEF25E-BF61-41CE-BD44-AF4F4A4A3EEB}" presName="parentText" presStyleLbl="node1" presStyleIdx="0" presStyleCnt="1" custScaleX="7411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4B5AE55-62D5-4810-A578-6A527C1D305D}" srcId="{D2FA9FEB-9F09-4BF2-BD9C-4CFC165D4BF1}" destId="{F7BEF25E-BF61-41CE-BD44-AF4F4A4A3EEB}" srcOrd="0" destOrd="0" parTransId="{0F8D7B16-60F9-4D7E-99F4-537103BEC2AA}" sibTransId="{737DF0DF-3917-413E-ACD0-1B32DB31188C}"/>
    <dgm:cxn modelId="{E00ACC6E-AF34-49A3-83F7-F2A1ED46D536}" type="presOf" srcId="{F7BEF25E-BF61-41CE-BD44-AF4F4A4A3EEB}" destId="{817C50B3-F853-4856-958C-5AF8C28B1649}" srcOrd="0" destOrd="0" presId="urn:microsoft.com/office/officeart/2005/8/layout/vList2"/>
    <dgm:cxn modelId="{31B63BD8-8095-420F-8DA0-54DDF5CA72B5}" type="presOf" srcId="{D2FA9FEB-9F09-4BF2-BD9C-4CFC165D4BF1}" destId="{BCE791F0-0DE5-451C-A470-FA5FE8B32C1D}" srcOrd="0" destOrd="0" presId="urn:microsoft.com/office/officeart/2005/8/layout/vList2"/>
    <dgm:cxn modelId="{A50CA29D-F8CD-4DD0-8CA6-B2D7B82AB847}" type="presParOf" srcId="{BCE791F0-0DE5-451C-A470-FA5FE8B32C1D}" destId="{817C50B3-F853-4856-958C-5AF8C28B1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5A483B-673D-4DF2-8694-64F637F8E0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C2AB3EF-D47C-417C-9EED-2D806A2D5D22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Tandsteen</a:t>
          </a:r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: verkalkte tandplak met een ruw oppervlak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C30C4-4567-4952-A677-242F2459DC5B}" type="parTrans" cxnId="{E4EEAC3F-DFE0-41D8-A5EF-38AB6593CB67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1EDFD-CB87-402A-B182-8F5A0313FA95}" type="sibTrans" cxnId="{E4EEAC3F-DFE0-41D8-A5EF-38AB6593CB67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ABDB4-E3B1-48B4-AB47-E36553EC46D7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Houdt tandplak en bacteriën vast aan het tandoppervlak 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9C727-0F90-4280-9B8D-A3BF3E9898D8}" type="parTrans" cxnId="{F68E6F5C-CC88-423D-9B08-9C3343B022D0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839DA-CC0E-4DB3-BA2B-5E692B0D6C46}" type="sibTrans" cxnId="{F68E6F5C-CC88-423D-9B08-9C3343B022D0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861EF-1C29-49BA-98A1-7DD4692FD006}">
      <dgm:prSet/>
      <dgm:spPr/>
      <dgm:t>
        <a:bodyPr/>
        <a:lstStyle/>
        <a:p>
          <a:pPr algn="ctr"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Kan daardoor indirect leiden tot irritatie en ontsteking van het tandvlees. 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A431D-919F-4487-B4C3-6F331B4AEAF0}" type="parTrans" cxnId="{58D59EB2-F1F3-45C0-B9A4-8BF5B9DFCCBF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1BD08-A5D0-4077-8E23-36C8B4811697}" type="sibTrans" cxnId="{58D59EB2-F1F3-45C0-B9A4-8BF5B9DFCCBF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FE8E3-D064-454D-B8A2-CB22D0C90C7B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Is hard </a:t>
          </a:r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 verdwijnt niet door poetsen kan</a:t>
          </a:r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 alleen door de tandarts of mondhygiënist worden verwijderd.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139BA-149D-4067-9EA3-DD62860C685C}" type="parTrans" cxnId="{23385B68-41E7-46A0-A455-642CF36B1633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2B6F0-A9FE-43EB-BD62-CF3CEE3511F9}" type="sibTrans" cxnId="{23385B68-41E7-46A0-A455-642CF36B1633}">
      <dgm:prSet/>
      <dgm:spPr/>
      <dgm:t>
        <a:bodyPr/>
        <a:lstStyle/>
        <a:p>
          <a:pPr algn="ctr"/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C133F-3F76-44C3-AF79-32F970F53558}" type="pres">
      <dgm:prSet presAssocID="{1E5A483B-673D-4DF2-8694-64F637F8E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4A6233-CCB5-4856-8491-D74FCD0BC775}" type="pres">
      <dgm:prSet presAssocID="{4C2AB3EF-D47C-417C-9EED-2D806A2D5D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5B3764-6249-4630-B9C6-53A114D57300}" type="pres">
      <dgm:prSet presAssocID="{61A1EDFD-CB87-402A-B182-8F5A0313FA95}" presName="spacer" presStyleCnt="0"/>
      <dgm:spPr/>
    </dgm:pt>
    <dgm:pt modelId="{1AC6E877-B147-4806-9144-F86A1F6F5168}" type="pres">
      <dgm:prSet presAssocID="{501ABDB4-E3B1-48B4-AB47-E36553EC46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02D32B-BC43-4B26-83D5-0FE8D31D5BAC}" type="pres">
      <dgm:prSet presAssocID="{0DA839DA-CC0E-4DB3-BA2B-5E692B0D6C46}" presName="spacer" presStyleCnt="0"/>
      <dgm:spPr/>
    </dgm:pt>
    <dgm:pt modelId="{E72D656D-2DC5-4FE5-8587-61B3739385AA}" type="pres">
      <dgm:prSet presAssocID="{EF9861EF-1C29-49BA-98A1-7DD4692FD00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5B6B1D-508C-46BF-AFD7-B37ADF918CD8}" type="pres">
      <dgm:prSet presAssocID="{6081BD08-A5D0-4077-8E23-36C8B4811697}" presName="spacer" presStyleCnt="0"/>
      <dgm:spPr/>
    </dgm:pt>
    <dgm:pt modelId="{97AEBA0E-5072-4B4D-8550-CC86A6C49F21}" type="pres">
      <dgm:prSet presAssocID="{4EEFE8E3-D064-454D-B8A2-CB22D0C90C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8E6F5C-CC88-423D-9B08-9C3343B022D0}" srcId="{1E5A483B-673D-4DF2-8694-64F637F8E0A1}" destId="{501ABDB4-E3B1-48B4-AB47-E36553EC46D7}" srcOrd="1" destOrd="0" parTransId="{3CE9C727-0F90-4280-9B8D-A3BF3E9898D8}" sibTransId="{0DA839DA-CC0E-4DB3-BA2B-5E692B0D6C46}"/>
    <dgm:cxn modelId="{6B4F8DBE-4F3C-4787-A6EF-7DCB111A7BEE}" type="presOf" srcId="{EF9861EF-1C29-49BA-98A1-7DD4692FD006}" destId="{E72D656D-2DC5-4FE5-8587-61B3739385AA}" srcOrd="0" destOrd="0" presId="urn:microsoft.com/office/officeart/2005/8/layout/vList2"/>
    <dgm:cxn modelId="{58D59EB2-F1F3-45C0-B9A4-8BF5B9DFCCBF}" srcId="{1E5A483B-673D-4DF2-8694-64F637F8E0A1}" destId="{EF9861EF-1C29-49BA-98A1-7DD4692FD006}" srcOrd="2" destOrd="0" parTransId="{D1DA431D-919F-4487-B4C3-6F331B4AEAF0}" sibTransId="{6081BD08-A5D0-4077-8E23-36C8B4811697}"/>
    <dgm:cxn modelId="{AB310555-C915-404C-9BB4-396275D6D134}" type="presOf" srcId="{501ABDB4-E3B1-48B4-AB47-E36553EC46D7}" destId="{1AC6E877-B147-4806-9144-F86A1F6F5168}" srcOrd="0" destOrd="0" presId="urn:microsoft.com/office/officeart/2005/8/layout/vList2"/>
    <dgm:cxn modelId="{23385B68-41E7-46A0-A455-642CF36B1633}" srcId="{1E5A483B-673D-4DF2-8694-64F637F8E0A1}" destId="{4EEFE8E3-D064-454D-B8A2-CB22D0C90C7B}" srcOrd="3" destOrd="0" parTransId="{BC1139BA-149D-4067-9EA3-DD62860C685C}" sibTransId="{DAE2B6F0-A9FE-43EB-BD62-CF3CEE3511F9}"/>
    <dgm:cxn modelId="{6DC6C879-2FDC-4229-ADD9-7B34CB68E7EE}" type="presOf" srcId="{4EEFE8E3-D064-454D-B8A2-CB22D0C90C7B}" destId="{97AEBA0E-5072-4B4D-8550-CC86A6C49F21}" srcOrd="0" destOrd="0" presId="urn:microsoft.com/office/officeart/2005/8/layout/vList2"/>
    <dgm:cxn modelId="{6F0DE903-08F9-4A34-B443-192C88A06C7E}" type="presOf" srcId="{4C2AB3EF-D47C-417C-9EED-2D806A2D5D22}" destId="{1F4A6233-CCB5-4856-8491-D74FCD0BC775}" srcOrd="0" destOrd="0" presId="urn:microsoft.com/office/officeart/2005/8/layout/vList2"/>
    <dgm:cxn modelId="{3F3063CE-4AFD-4A3C-A7A4-4E42CEE39E51}" type="presOf" srcId="{1E5A483B-673D-4DF2-8694-64F637F8E0A1}" destId="{EF4C133F-3F76-44C3-AF79-32F970F53558}" srcOrd="0" destOrd="0" presId="urn:microsoft.com/office/officeart/2005/8/layout/vList2"/>
    <dgm:cxn modelId="{E4EEAC3F-DFE0-41D8-A5EF-38AB6593CB67}" srcId="{1E5A483B-673D-4DF2-8694-64F637F8E0A1}" destId="{4C2AB3EF-D47C-417C-9EED-2D806A2D5D22}" srcOrd="0" destOrd="0" parTransId="{CE9C30C4-4567-4952-A677-242F2459DC5B}" sibTransId="{61A1EDFD-CB87-402A-B182-8F5A0313FA95}"/>
    <dgm:cxn modelId="{7D334325-8173-4AEF-B8BB-1D14F6D68EA9}" type="presParOf" srcId="{EF4C133F-3F76-44C3-AF79-32F970F53558}" destId="{1F4A6233-CCB5-4856-8491-D74FCD0BC775}" srcOrd="0" destOrd="0" presId="urn:microsoft.com/office/officeart/2005/8/layout/vList2"/>
    <dgm:cxn modelId="{DB080208-297D-448C-AA8D-3B3D2C461162}" type="presParOf" srcId="{EF4C133F-3F76-44C3-AF79-32F970F53558}" destId="{045B3764-6249-4630-B9C6-53A114D57300}" srcOrd="1" destOrd="0" presId="urn:microsoft.com/office/officeart/2005/8/layout/vList2"/>
    <dgm:cxn modelId="{EE0AA455-FAAB-4B59-AA34-A073A4D62CCD}" type="presParOf" srcId="{EF4C133F-3F76-44C3-AF79-32F970F53558}" destId="{1AC6E877-B147-4806-9144-F86A1F6F5168}" srcOrd="2" destOrd="0" presId="urn:microsoft.com/office/officeart/2005/8/layout/vList2"/>
    <dgm:cxn modelId="{7845D7A3-681A-4CB7-A9EC-D2817FC85A42}" type="presParOf" srcId="{EF4C133F-3F76-44C3-AF79-32F970F53558}" destId="{6A02D32B-BC43-4B26-83D5-0FE8D31D5BAC}" srcOrd="3" destOrd="0" presId="urn:microsoft.com/office/officeart/2005/8/layout/vList2"/>
    <dgm:cxn modelId="{A55FE421-7E82-46EB-97F7-D5A1F78B4545}" type="presParOf" srcId="{EF4C133F-3F76-44C3-AF79-32F970F53558}" destId="{E72D656D-2DC5-4FE5-8587-61B3739385AA}" srcOrd="4" destOrd="0" presId="urn:microsoft.com/office/officeart/2005/8/layout/vList2"/>
    <dgm:cxn modelId="{3C2B88FD-CD65-4DF3-854F-EDA767D626E8}" type="presParOf" srcId="{EF4C133F-3F76-44C3-AF79-32F970F53558}" destId="{FC5B6B1D-508C-46BF-AFD7-B37ADF918CD8}" srcOrd="5" destOrd="0" presId="urn:microsoft.com/office/officeart/2005/8/layout/vList2"/>
    <dgm:cxn modelId="{5587F244-7E33-42C1-9CEA-3CE27708D801}" type="presParOf" srcId="{EF4C133F-3F76-44C3-AF79-32F970F53558}" destId="{97AEBA0E-5072-4B4D-8550-CC86A6C49F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9588-00F0-4210-AF55-6219315545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D7C5034-88EE-4A27-AAE8-095F81281CFA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Functies van het 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605C6-A80E-41D3-9928-22F1AB4633DA}" type="parTrans" cxnId="{109B0105-E6AF-4A1D-97AC-1D0F3DEC5B5F}">
      <dgm:prSet/>
      <dgm:spPr/>
      <dgm:t>
        <a:bodyPr/>
        <a:lstStyle/>
        <a:p>
          <a:endParaRPr lang="nl-NL"/>
        </a:p>
      </dgm:t>
    </dgm:pt>
    <dgm:pt modelId="{0F3123AB-A0DE-4A31-8CD8-E33CD68611CD}" type="sibTrans" cxnId="{109B0105-E6AF-4A1D-97AC-1D0F3DEC5B5F}">
      <dgm:prSet/>
      <dgm:spPr/>
      <dgm:t>
        <a:bodyPr/>
        <a:lstStyle/>
        <a:p>
          <a:endParaRPr lang="nl-NL"/>
        </a:p>
      </dgm:t>
    </dgm:pt>
    <dgm:pt modelId="{8CEA4EFF-B29A-4FB7-AFFE-2B5FAB447157}" type="pres">
      <dgm:prSet presAssocID="{68879588-00F0-4210-AF55-621931554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0EB6A6-E210-47FD-99FE-788BEDBBBF66}" type="pres">
      <dgm:prSet presAssocID="{BD7C5034-88EE-4A27-AAE8-095F81281C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5860A34-B14D-470B-92F4-C64A25649757}" type="presOf" srcId="{BD7C5034-88EE-4A27-AAE8-095F81281CFA}" destId="{6D0EB6A6-E210-47FD-99FE-788BEDBBBF66}" srcOrd="0" destOrd="0" presId="urn:microsoft.com/office/officeart/2005/8/layout/vList2"/>
    <dgm:cxn modelId="{82891822-30F1-4287-86CC-C78AB5ED8CA9}" type="presOf" srcId="{68879588-00F0-4210-AF55-62193155451A}" destId="{8CEA4EFF-B29A-4FB7-AFFE-2B5FAB447157}" srcOrd="0" destOrd="0" presId="urn:microsoft.com/office/officeart/2005/8/layout/vList2"/>
    <dgm:cxn modelId="{109B0105-E6AF-4A1D-97AC-1D0F3DEC5B5F}" srcId="{68879588-00F0-4210-AF55-62193155451A}" destId="{BD7C5034-88EE-4A27-AAE8-095F81281CFA}" srcOrd="0" destOrd="0" parTransId="{67C605C6-A80E-41D3-9928-22F1AB4633DA}" sibTransId="{0F3123AB-A0DE-4A31-8CD8-E33CD68611CD}"/>
    <dgm:cxn modelId="{0C7EFB3A-644C-4E89-ACE8-9C266A193252}" type="presParOf" srcId="{8CEA4EFF-B29A-4FB7-AFFE-2B5FAB447157}" destId="{6D0EB6A6-E210-47FD-99FE-788BEDBBBF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967ED4-4EE9-4434-A5B6-C217FCE247B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357EF36-7491-4864-BD7A-EE63767FD8A0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Tips voor een gezond 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26CC0-BA40-466D-9B47-D02837651229}" type="parTrans" cxnId="{0F4C2C5B-4B34-4B9B-92A6-33FC78E1FCB0}">
      <dgm:prSet/>
      <dgm:spPr/>
      <dgm:t>
        <a:bodyPr/>
        <a:lstStyle/>
        <a:p>
          <a:endParaRPr lang="nl-NL"/>
        </a:p>
      </dgm:t>
    </dgm:pt>
    <dgm:pt modelId="{3319BE54-7713-4A45-AFAE-DB7999301D75}" type="sibTrans" cxnId="{0F4C2C5B-4B34-4B9B-92A6-33FC78E1FCB0}">
      <dgm:prSet/>
      <dgm:spPr/>
      <dgm:t>
        <a:bodyPr/>
        <a:lstStyle/>
        <a:p>
          <a:endParaRPr lang="nl-NL"/>
        </a:p>
      </dgm:t>
    </dgm:pt>
    <dgm:pt modelId="{E78786D1-D68F-47EF-875F-0054006EE140}" type="pres">
      <dgm:prSet presAssocID="{4B967ED4-4EE9-4434-A5B6-C217FCE247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9E076D2-FC4E-4D57-8019-4E3EBBF92DAF}" type="pres">
      <dgm:prSet presAssocID="{E357EF36-7491-4864-BD7A-EE63767FD8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4C2C5B-4B34-4B9B-92A6-33FC78E1FCB0}" srcId="{4B967ED4-4EE9-4434-A5B6-C217FCE247BE}" destId="{E357EF36-7491-4864-BD7A-EE63767FD8A0}" srcOrd="0" destOrd="0" parTransId="{DB926CC0-BA40-466D-9B47-D02837651229}" sibTransId="{3319BE54-7713-4A45-AFAE-DB7999301D75}"/>
    <dgm:cxn modelId="{E49376CB-98B5-499B-B5FD-164446936B86}" type="presOf" srcId="{4B967ED4-4EE9-4434-A5B6-C217FCE247BE}" destId="{E78786D1-D68F-47EF-875F-0054006EE140}" srcOrd="0" destOrd="0" presId="urn:microsoft.com/office/officeart/2005/8/layout/vList2"/>
    <dgm:cxn modelId="{4B31805A-005D-4B24-ACA5-9344F5F0B2DD}" type="presOf" srcId="{E357EF36-7491-4864-BD7A-EE63767FD8A0}" destId="{D9E076D2-FC4E-4D57-8019-4E3EBBF92DAF}" srcOrd="0" destOrd="0" presId="urn:microsoft.com/office/officeart/2005/8/layout/vList2"/>
    <dgm:cxn modelId="{E5F2AC93-860F-41EC-9BE1-9B87B383C806}" type="presParOf" srcId="{E78786D1-D68F-47EF-875F-0054006EE140}" destId="{D9E076D2-FC4E-4D57-8019-4E3EBBF92D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528646-CA07-4351-90AB-524334624307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93DF098-1097-4C82-8430-51C35EE4F809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Niet teveel tussendoortjes!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19165-CD0D-472F-900E-2E18F1F15E29}" type="parTrans" cxnId="{4771AA00-5193-451B-842C-5E70CE24525A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64DFB-F6CD-4904-AAA1-A0C4712B20D4}" type="sibTrans" cxnId="{4771AA00-5193-451B-842C-5E70CE24525A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EB002-3A11-4DB4-A5CA-026B2B5AFA3A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2 keer per dag je tanden poetsen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F919A-682B-4B10-A343-B04594762589}" type="parTrans" cxnId="{118BBEDA-DBF4-4580-910B-94B238F0E5E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1476-4926-4DBE-9A75-F92BACD52F6A}" type="sibTrans" cxnId="{118BBEDA-DBF4-4580-910B-94B238F0E5E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BE830-0C42-43E3-AD9D-0E5348B73669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Gebruik tandpasta met fluoride.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B21B9-6A85-4175-A815-FE06AFEC8741}" type="parTrans" cxnId="{C0C30A0B-712A-4689-B922-DF382A913E3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5730F-63BC-4D59-8365-DABCC175AA5E}" type="sibTrans" cxnId="{C0C30A0B-712A-4689-B922-DF382A913E3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42CF5-A1E4-40A9-BFAC-B8AFFC20B9BE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Van het tandvlees af poetsen.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6284-CF78-4E53-A0AF-174BDCD1C06A}" type="parTrans" cxnId="{BA7666A7-BC08-4A6E-B432-3264E5C96D2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23877-FFFB-4EEE-9A67-478AF1FD263B}" type="sibTrans" cxnId="{BA7666A7-BC08-4A6E-B432-3264E5C96D2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69B6-683C-41C7-89D1-6F0F6B918318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Poets ook regelmatig je tong!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F4F84-496E-4CBD-8828-BBF1B2F2B75E}" type="parTrans" cxnId="{6FA08768-B78A-45F2-BE27-3B8DAD425FA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48721-A5A6-4097-B378-E2C714586444}" type="sibTrans" cxnId="{6FA08768-B78A-45F2-BE27-3B8DAD425FA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5486B-F7F4-4FED-94D1-67C1159FD701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Maak 1 keer per dag je spleetjes schoon.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C462A-137D-420E-ACFA-17BDE80735E3}" type="parTrans" cxnId="{C2FCB171-CA9F-4607-926D-459A9FDEF50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EBD41-D3C4-405D-A761-219926EE6758}" type="sibTrans" cxnId="{C2FCB171-CA9F-4607-926D-459A9FDEF50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ABDC5-3C4C-42D8-B4C0-63569816C72C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Poets ook je tandvlees mee.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7D9D8-B87A-4DFD-BEB9-D9873BD1C8CC}" type="parTrans" cxnId="{AB227329-1586-4834-B827-BE484D72317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DA2B9-4D25-4417-A120-60BC2710108C}" type="sibTrans" cxnId="{AB227329-1586-4834-B827-BE484D72317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41C0EE-49D0-4610-9CC4-C16E0FF64713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Drink niet teveel frisdrank (suiker!!)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468E7-A258-4CA7-8CDD-28B45AC4AAD0}" type="parTrans" cxnId="{0A7CF0C5-34F6-4134-9F14-0D8AFF5D5B4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A7B38-DCF8-4C18-80C4-76C188CFF6E7}" type="sibTrans" cxnId="{0A7CF0C5-34F6-4134-9F14-0D8AFF5D5B4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A9B8-5047-49B8-8DAB-C5DA043C2EB9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Ga regelmatig naar de tandarts!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AEF81-FC54-4FEF-AC65-C4B88518ED1B}" type="parTrans" cxnId="{0D86D96D-13BA-470C-A272-F1C60206032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197B6-E919-48AD-92CB-E0CCC5F9355D}" type="sibTrans" cxnId="{0D86D96D-13BA-470C-A272-F1C60206032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14A1B-B9B3-4268-96F8-3803D39EF589}" type="pres">
      <dgm:prSet presAssocID="{3C528646-CA07-4351-90AB-52433462430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2A965E0F-A890-4B28-B819-FB57D12E4D6E}" type="pres">
      <dgm:prSet presAssocID="{3C528646-CA07-4351-90AB-524334624307}" presName="pyramid" presStyleLbl="node1" presStyleIdx="0" presStyleCnt="1"/>
      <dgm:spPr/>
    </dgm:pt>
    <dgm:pt modelId="{E1C70D0B-9944-4DFA-9ACB-3D4963A7F2D3}" type="pres">
      <dgm:prSet presAssocID="{3C528646-CA07-4351-90AB-524334624307}" presName="theList" presStyleCnt="0"/>
      <dgm:spPr/>
    </dgm:pt>
    <dgm:pt modelId="{64AC0555-6C42-4E73-928A-4EC8DE9922D3}" type="pres">
      <dgm:prSet presAssocID="{293DF098-1097-4C82-8430-51C35EE4F809}" presName="aNode" presStyleLbl="fgAcc1" presStyleIdx="0" presStyleCnt="9" custScaleX="12089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CBA2F7-AC0E-4A09-BBBA-7FDC574216FD}" type="pres">
      <dgm:prSet presAssocID="{293DF098-1097-4C82-8430-51C35EE4F809}" presName="aSpace" presStyleCnt="0"/>
      <dgm:spPr/>
    </dgm:pt>
    <dgm:pt modelId="{248F25E7-7615-4C6F-ACB9-5AB19C4375C5}" type="pres">
      <dgm:prSet presAssocID="{6EAEB002-3A11-4DB4-A5CA-026B2B5AFA3A}" presName="aNode" presStyleLbl="fgAcc1" presStyleIdx="1" presStyleCnt="9" custScaleX="1231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AC2EDD-788D-4CEE-8B4B-A2F9795DBBF9}" type="pres">
      <dgm:prSet presAssocID="{6EAEB002-3A11-4DB4-A5CA-026B2B5AFA3A}" presName="aSpace" presStyleCnt="0"/>
      <dgm:spPr/>
    </dgm:pt>
    <dgm:pt modelId="{35CB271E-1FF9-4E77-9E4A-DCC4E6AB7EA0}" type="pres">
      <dgm:prSet presAssocID="{D68BE830-0C42-43E3-AD9D-0E5348B73669}" presName="aNode" presStyleLbl="fgAcc1" presStyleIdx="2" presStyleCnt="9" custScaleX="12309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AC383B-35D1-44A8-A6FC-F649782702A9}" type="pres">
      <dgm:prSet presAssocID="{D68BE830-0C42-43E3-AD9D-0E5348B73669}" presName="aSpace" presStyleCnt="0"/>
      <dgm:spPr/>
    </dgm:pt>
    <dgm:pt modelId="{055C11B5-1FF7-46CC-A858-F2E4C25DC30D}" type="pres">
      <dgm:prSet presAssocID="{79242CF5-A1E4-40A9-BFAC-B8AFFC20B9BE}" presName="aNode" presStyleLbl="fgAcc1" presStyleIdx="3" presStyleCnt="9" custScaleX="12302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7D428C-0960-49C9-8FBC-C880E19F64EA}" type="pres">
      <dgm:prSet presAssocID="{79242CF5-A1E4-40A9-BFAC-B8AFFC20B9BE}" presName="aSpace" presStyleCnt="0"/>
      <dgm:spPr/>
    </dgm:pt>
    <dgm:pt modelId="{3C9E7B26-B77E-4B65-AF44-0766C8290312}" type="pres">
      <dgm:prSet presAssocID="{CDB769B6-683C-41C7-89D1-6F0F6B918318}" presName="aNode" presStyleLbl="fgAcc1" presStyleIdx="4" presStyleCnt="9" custScaleX="12288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F170BC-78E9-4AB4-8464-1F0CFBBE0677}" type="pres">
      <dgm:prSet presAssocID="{CDB769B6-683C-41C7-89D1-6F0F6B918318}" presName="aSpace" presStyleCnt="0"/>
      <dgm:spPr/>
    </dgm:pt>
    <dgm:pt modelId="{666C0C65-F6BD-43A7-9746-0D147E351AEC}" type="pres">
      <dgm:prSet presAssocID="{2AC5486B-F7F4-4FED-94D1-67C1159FD701}" presName="aNode" presStyleLbl="fgAcc1" presStyleIdx="5" presStyleCnt="9" custScaleX="12203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0B8CE5-A5C3-4D4E-B02F-5639903F3DB2}" type="pres">
      <dgm:prSet presAssocID="{2AC5486B-F7F4-4FED-94D1-67C1159FD701}" presName="aSpace" presStyleCnt="0"/>
      <dgm:spPr/>
    </dgm:pt>
    <dgm:pt modelId="{1AF44A01-7273-49ED-98AB-25637056B468}" type="pres">
      <dgm:prSet presAssocID="{EF6ABDC5-3C4C-42D8-B4C0-63569816C72C}" presName="aNode" presStyleLbl="fgAcc1" presStyleIdx="6" presStyleCnt="9" custScaleX="1226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6020CC-5A15-46CC-BFA8-91AE87984F43}" type="pres">
      <dgm:prSet presAssocID="{EF6ABDC5-3C4C-42D8-B4C0-63569816C72C}" presName="aSpace" presStyleCnt="0"/>
      <dgm:spPr/>
    </dgm:pt>
    <dgm:pt modelId="{DA3C8641-DF76-428D-81EC-A03B2982002F}" type="pres">
      <dgm:prSet presAssocID="{D641C0EE-49D0-4610-9CC4-C16E0FF64713}" presName="aNode" presStyleLbl="fgAcc1" presStyleIdx="7" presStyleCnt="9" custScaleX="1231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C4E0CE-FC67-4026-B26A-62BBCC4FEF7E}" type="pres">
      <dgm:prSet presAssocID="{D641C0EE-49D0-4610-9CC4-C16E0FF64713}" presName="aSpace" presStyleCnt="0"/>
      <dgm:spPr/>
    </dgm:pt>
    <dgm:pt modelId="{1602A4C2-0D22-4B87-AC7C-1476EEB0B007}" type="pres">
      <dgm:prSet presAssocID="{6670A9B8-5047-49B8-8DAB-C5DA043C2EB9}" presName="aNode" presStyleLbl="fgAcc1" presStyleIdx="8" presStyleCnt="9" custScaleX="12316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C25FBC-485C-4286-A635-70B1BECB63DF}" type="pres">
      <dgm:prSet presAssocID="{6670A9B8-5047-49B8-8DAB-C5DA043C2EB9}" presName="aSpace" presStyleCnt="0"/>
      <dgm:spPr/>
    </dgm:pt>
  </dgm:ptLst>
  <dgm:cxnLst>
    <dgm:cxn modelId="{118BBEDA-DBF4-4580-910B-94B238F0E5EC}" srcId="{3C528646-CA07-4351-90AB-524334624307}" destId="{6EAEB002-3A11-4DB4-A5CA-026B2B5AFA3A}" srcOrd="1" destOrd="0" parTransId="{E09F919A-682B-4B10-A343-B04594762589}" sibTransId="{37B21476-4926-4DBE-9A75-F92BACD52F6A}"/>
    <dgm:cxn modelId="{0A7CF0C5-34F6-4134-9F14-0D8AFF5D5B40}" srcId="{3C528646-CA07-4351-90AB-524334624307}" destId="{D641C0EE-49D0-4610-9CC4-C16E0FF64713}" srcOrd="7" destOrd="0" parTransId="{71D468E7-A258-4CA7-8CDD-28B45AC4AAD0}" sibTransId="{C08A7B38-DCF8-4C18-80C4-76C188CFF6E7}"/>
    <dgm:cxn modelId="{02A45738-9E4D-456F-AE64-E77328919277}" type="presOf" srcId="{79242CF5-A1E4-40A9-BFAC-B8AFFC20B9BE}" destId="{055C11B5-1FF7-46CC-A858-F2E4C25DC30D}" srcOrd="0" destOrd="0" presId="urn:microsoft.com/office/officeart/2005/8/layout/pyramid2"/>
    <dgm:cxn modelId="{11734147-CBE1-4A37-BA80-A194BD7C87D9}" type="presOf" srcId="{6EAEB002-3A11-4DB4-A5CA-026B2B5AFA3A}" destId="{248F25E7-7615-4C6F-ACB9-5AB19C4375C5}" srcOrd="0" destOrd="0" presId="urn:microsoft.com/office/officeart/2005/8/layout/pyramid2"/>
    <dgm:cxn modelId="{C0C30A0B-712A-4689-B922-DF382A913E3C}" srcId="{3C528646-CA07-4351-90AB-524334624307}" destId="{D68BE830-0C42-43E3-AD9D-0E5348B73669}" srcOrd="2" destOrd="0" parTransId="{5D0B21B9-6A85-4175-A815-FE06AFEC8741}" sibTransId="{8FE5730F-63BC-4D59-8365-DABCC175AA5E}"/>
    <dgm:cxn modelId="{8EBAFCE0-0756-41BC-8315-CFC83B3B4036}" type="presOf" srcId="{2AC5486B-F7F4-4FED-94D1-67C1159FD701}" destId="{666C0C65-F6BD-43A7-9746-0D147E351AEC}" srcOrd="0" destOrd="0" presId="urn:microsoft.com/office/officeart/2005/8/layout/pyramid2"/>
    <dgm:cxn modelId="{6FA08768-B78A-45F2-BE27-3B8DAD425FA0}" srcId="{3C528646-CA07-4351-90AB-524334624307}" destId="{CDB769B6-683C-41C7-89D1-6F0F6B918318}" srcOrd="4" destOrd="0" parTransId="{0E2F4F84-496E-4CBD-8828-BBF1B2F2B75E}" sibTransId="{A3448721-A5A6-4097-B378-E2C714586444}"/>
    <dgm:cxn modelId="{4771AA00-5193-451B-842C-5E70CE24525A}" srcId="{3C528646-CA07-4351-90AB-524334624307}" destId="{293DF098-1097-4C82-8430-51C35EE4F809}" srcOrd="0" destOrd="0" parTransId="{1F319165-CD0D-472F-900E-2E18F1F15E29}" sibTransId="{B4864DFB-F6CD-4904-AAA1-A0C4712B20D4}"/>
    <dgm:cxn modelId="{F4C93BFC-FA95-4178-813B-2B7DB1E582D2}" type="presOf" srcId="{6670A9B8-5047-49B8-8DAB-C5DA043C2EB9}" destId="{1602A4C2-0D22-4B87-AC7C-1476EEB0B007}" srcOrd="0" destOrd="0" presId="urn:microsoft.com/office/officeart/2005/8/layout/pyramid2"/>
    <dgm:cxn modelId="{CE7AF522-0278-4B4E-96FB-5539814D806B}" type="presOf" srcId="{3C528646-CA07-4351-90AB-524334624307}" destId="{94B14A1B-B9B3-4268-96F8-3803D39EF589}" srcOrd="0" destOrd="0" presId="urn:microsoft.com/office/officeart/2005/8/layout/pyramid2"/>
    <dgm:cxn modelId="{0D86D96D-13BA-470C-A272-F1C60206032C}" srcId="{3C528646-CA07-4351-90AB-524334624307}" destId="{6670A9B8-5047-49B8-8DAB-C5DA043C2EB9}" srcOrd="8" destOrd="0" parTransId="{277AEF81-FC54-4FEF-AC65-C4B88518ED1B}" sibTransId="{38C197B6-E919-48AD-92CB-E0CCC5F9355D}"/>
    <dgm:cxn modelId="{BA7666A7-BC08-4A6E-B432-3264E5C96D2D}" srcId="{3C528646-CA07-4351-90AB-524334624307}" destId="{79242CF5-A1E4-40A9-BFAC-B8AFFC20B9BE}" srcOrd="3" destOrd="0" parTransId="{20856284-CF78-4E53-A0AF-174BDCD1C06A}" sibTransId="{1D623877-FFFB-4EEE-9A67-478AF1FD263B}"/>
    <dgm:cxn modelId="{49F5400C-A07A-4713-909B-C00E7B38BBCC}" type="presOf" srcId="{EF6ABDC5-3C4C-42D8-B4C0-63569816C72C}" destId="{1AF44A01-7273-49ED-98AB-25637056B468}" srcOrd="0" destOrd="0" presId="urn:microsoft.com/office/officeart/2005/8/layout/pyramid2"/>
    <dgm:cxn modelId="{0C132DDB-7B11-47B1-A9EA-92FC50080BCA}" type="presOf" srcId="{CDB769B6-683C-41C7-89D1-6F0F6B918318}" destId="{3C9E7B26-B77E-4B65-AF44-0766C8290312}" srcOrd="0" destOrd="0" presId="urn:microsoft.com/office/officeart/2005/8/layout/pyramid2"/>
    <dgm:cxn modelId="{50D0BDD3-B9C7-4B5B-9167-0DE02B5331DE}" type="presOf" srcId="{D68BE830-0C42-43E3-AD9D-0E5348B73669}" destId="{35CB271E-1FF9-4E77-9E4A-DCC4E6AB7EA0}" srcOrd="0" destOrd="0" presId="urn:microsoft.com/office/officeart/2005/8/layout/pyramid2"/>
    <dgm:cxn modelId="{4DFB9FAA-6573-4D81-AE8E-B6EDC96B0D4D}" type="presOf" srcId="{D641C0EE-49D0-4610-9CC4-C16E0FF64713}" destId="{DA3C8641-DF76-428D-81EC-A03B2982002F}" srcOrd="0" destOrd="0" presId="urn:microsoft.com/office/officeart/2005/8/layout/pyramid2"/>
    <dgm:cxn modelId="{C2FCB171-CA9F-4607-926D-459A9FDEF500}" srcId="{3C528646-CA07-4351-90AB-524334624307}" destId="{2AC5486B-F7F4-4FED-94D1-67C1159FD701}" srcOrd="5" destOrd="0" parTransId="{1AAC462A-137D-420E-ACFA-17BDE80735E3}" sibTransId="{C59EBD41-D3C4-405D-A761-219926EE6758}"/>
    <dgm:cxn modelId="{ECBDB8A1-0169-4B9C-A9F1-49D2E05F0269}" type="presOf" srcId="{293DF098-1097-4C82-8430-51C35EE4F809}" destId="{64AC0555-6C42-4E73-928A-4EC8DE9922D3}" srcOrd="0" destOrd="0" presId="urn:microsoft.com/office/officeart/2005/8/layout/pyramid2"/>
    <dgm:cxn modelId="{AB227329-1586-4834-B827-BE484D723175}" srcId="{3C528646-CA07-4351-90AB-524334624307}" destId="{EF6ABDC5-3C4C-42D8-B4C0-63569816C72C}" srcOrd="6" destOrd="0" parTransId="{9C07D9D8-B87A-4DFD-BEB9-D9873BD1C8CC}" sibTransId="{9ACDA2B9-4D25-4417-A120-60BC2710108C}"/>
    <dgm:cxn modelId="{202BB7B1-4463-463C-8470-E71E2C3C1AA7}" type="presParOf" srcId="{94B14A1B-B9B3-4268-96F8-3803D39EF589}" destId="{2A965E0F-A890-4B28-B819-FB57D12E4D6E}" srcOrd="0" destOrd="0" presId="urn:microsoft.com/office/officeart/2005/8/layout/pyramid2"/>
    <dgm:cxn modelId="{2F02EC63-F276-4F37-A26C-1ABC47D307EB}" type="presParOf" srcId="{94B14A1B-B9B3-4268-96F8-3803D39EF589}" destId="{E1C70D0B-9944-4DFA-9ACB-3D4963A7F2D3}" srcOrd="1" destOrd="0" presId="urn:microsoft.com/office/officeart/2005/8/layout/pyramid2"/>
    <dgm:cxn modelId="{8DA8BE33-7229-44DB-9778-C6F2D1CAC4BF}" type="presParOf" srcId="{E1C70D0B-9944-4DFA-9ACB-3D4963A7F2D3}" destId="{64AC0555-6C42-4E73-928A-4EC8DE9922D3}" srcOrd="0" destOrd="0" presId="urn:microsoft.com/office/officeart/2005/8/layout/pyramid2"/>
    <dgm:cxn modelId="{EFD78100-A567-46C3-BA8D-3DF14CF78E0C}" type="presParOf" srcId="{E1C70D0B-9944-4DFA-9ACB-3D4963A7F2D3}" destId="{56CBA2F7-AC0E-4A09-BBBA-7FDC574216FD}" srcOrd="1" destOrd="0" presId="urn:microsoft.com/office/officeart/2005/8/layout/pyramid2"/>
    <dgm:cxn modelId="{44443C5F-3AA1-407B-B358-48A17456A175}" type="presParOf" srcId="{E1C70D0B-9944-4DFA-9ACB-3D4963A7F2D3}" destId="{248F25E7-7615-4C6F-ACB9-5AB19C4375C5}" srcOrd="2" destOrd="0" presId="urn:microsoft.com/office/officeart/2005/8/layout/pyramid2"/>
    <dgm:cxn modelId="{801787C6-A644-48F7-90BE-2E3DF9E834E6}" type="presParOf" srcId="{E1C70D0B-9944-4DFA-9ACB-3D4963A7F2D3}" destId="{4DAC2EDD-788D-4CEE-8B4B-A2F9795DBBF9}" srcOrd="3" destOrd="0" presId="urn:microsoft.com/office/officeart/2005/8/layout/pyramid2"/>
    <dgm:cxn modelId="{252CD66D-7909-4D94-A384-5BE0BECF8E69}" type="presParOf" srcId="{E1C70D0B-9944-4DFA-9ACB-3D4963A7F2D3}" destId="{35CB271E-1FF9-4E77-9E4A-DCC4E6AB7EA0}" srcOrd="4" destOrd="0" presId="urn:microsoft.com/office/officeart/2005/8/layout/pyramid2"/>
    <dgm:cxn modelId="{986C8332-10B9-461A-B411-57DF1548C2D5}" type="presParOf" srcId="{E1C70D0B-9944-4DFA-9ACB-3D4963A7F2D3}" destId="{61AC383B-35D1-44A8-A6FC-F649782702A9}" srcOrd="5" destOrd="0" presId="urn:microsoft.com/office/officeart/2005/8/layout/pyramid2"/>
    <dgm:cxn modelId="{47D0D5B0-CB98-4E0E-A29C-925DE8BAB111}" type="presParOf" srcId="{E1C70D0B-9944-4DFA-9ACB-3D4963A7F2D3}" destId="{055C11B5-1FF7-46CC-A858-F2E4C25DC30D}" srcOrd="6" destOrd="0" presId="urn:microsoft.com/office/officeart/2005/8/layout/pyramid2"/>
    <dgm:cxn modelId="{8EFCEE2A-94B7-4FCD-B6AA-9F694CFC5D86}" type="presParOf" srcId="{E1C70D0B-9944-4DFA-9ACB-3D4963A7F2D3}" destId="{387D428C-0960-49C9-8FBC-C880E19F64EA}" srcOrd="7" destOrd="0" presId="urn:microsoft.com/office/officeart/2005/8/layout/pyramid2"/>
    <dgm:cxn modelId="{9833CB6F-0B75-4C8E-9715-4723DFE59DF5}" type="presParOf" srcId="{E1C70D0B-9944-4DFA-9ACB-3D4963A7F2D3}" destId="{3C9E7B26-B77E-4B65-AF44-0766C8290312}" srcOrd="8" destOrd="0" presId="urn:microsoft.com/office/officeart/2005/8/layout/pyramid2"/>
    <dgm:cxn modelId="{D5A1A153-304A-441E-A1E6-4D3415D34A47}" type="presParOf" srcId="{E1C70D0B-9944-4DFA-9ACB-3D4963A7F2D3}" destId="{36F170BC-78E9-4AB4-8464-1F0CFBBE0677}" srcOrd="9" destOrd="0" presId="urn:microsoft.com/office/officeart/2005/8/layout/pyramid2"/>
    <dgm:cxn modelId="{3C4CA755-F0A9-4175-A6D2-7416A0B378C8}" type="presParOf" srcId="{E1C70D0B-9944-4DFA-9ACB-3D4963A7F2D3}" destId="{666C0C65-F6BD-43A7-9746-0D147E351AEC}" srcOrd="10" destOrd="0" presId="urn:microsoft.com/office/officeart/2005/8/layout/pyramid2"/>
    <dgm:cxn modelId="{C2F8B712-7946-40F1-9C32-E482E7ADB51F}" type="presParOf" srcId="{E1C70D0B-9944-4DFA-9ACB-3D4963A7F2D3}" destId="{D10B8CE5-A5C3-4D4E-B02F-5639903F3DB2}" srcOrd="11" destOrd="0" presId="urn:microsoft.com/office/officeart/2005/8/layout/pyramid2"/>
    <dgm:cxn modelId="{107D7A33-30EC-4759-930F-A32B161D30A1}" type="presParOf" srcId="{E1C70D0B-9944-4DFA-9ACB-3D4963A7F2D3}" destId="{1AF44A01-7273-49ED-98AB-25637056B468}" srcOrd="12" destOrd="0" presId="urn:microsoft.com/office/officeart/2005/8/layout/pyramid2"/>
    <dgm:cxn modelId="{D72C8805-7BC4-469B-BA54-E1EF6DAC7E3B}" type="presParOf" srcId="{E1C70D0B-9944-4DFA-9ACB-3D4963A7F2D3}" destId="{496020CC-5A15-46CC-BFA8-91AE87984F43}" srcOrd="13" destOrd="0" presId="urn:microsoft.com/office/officeart/2005/8/layout/pyramid2"/>
    <dgm:cxn modelId="{A79E1FB7-8115-47C1-B77A-8137B21E7172}" type="presParOf" srcId="{E1C70D0B-9944-4DFA-9ACB-3D4963A7F2D3}" destId="{DA3C8641-DF76-428D-81EC-A03B2982002F}" srcOrd="14" destOrd="0" presId="urn:microsoft.com/office/officeart/2005/8/layout/pyramid2"/>
    <dgm:cxn modelId="{88F7B1FA-CE2D-4781-8CD3-ED71C6EAF74D}" type="presParOf" srcId="{E1C70D0B-9944-4DFA-9ACB-3D4963A7F2D3}" destId="{6CC4E0CE-FC67-4026-B26A-62BBCC4FEF7E}" srcOrd="15" destOrd="0" presId="urn:microsoft.com/office/officeart/2005/8/layout/pyramid2"/>
    <dgm:cxn modelId="{974922D6-E27E-4806-AE90-C3A7E405A8DE}" type="presParOf" srcId="{E1C70D0B-9944-4DFA-9ACB-3D4963A7F2D3}" destId="{1602A4C2-0D22-4B87-AC7C-1476EEB0B007}" srcOrd="16" destOrd="0" presId="urn:microsoft.com/office/officeart/2005/8/layout/pyramid2"/>
    <dgm:cxn modelId="{872BD5D2-1930-45B5-9577-2277851D9C1C}" type="presParOf" srcId="{E1C70D0B-9944-4DFA-9ACB-3D4963A7F2D3}" destId="{B4C25FBC-485C-4286-A635-70B1BECB63DF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FB6C9-963F-462E-9EAB-A5079966D99B}" type="doc">
      <dgm:prSet loTypeId="urn:microsoft.com/office/officeart/2005/8/layout/v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D9EDCA32-2883-4F8A-8A40-A07F6001C776}">
      <dgm:prSet/>
      <dgm:spPr/>
      <dgm:t>
        <a:bodyPr/>
        <a:lstStyle/>
        <a:p>
          <a:pPr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Je gebit heeft twee functies: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308B6-0E13-4C7F-A1EA-83BAB5BD7FDB}" type="parTrans" cxnId="{B878180A-C528-4269-A645-5A32C8B588EB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720E5-46F9-4763-845B-558F02EA5F6F}" type="sibTrans" cxnId="{B878180A-C528-4269-A645-5A32C8B588EB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B60B8-2967-4656-8CDF-158C30F3C40F}">
      <dgm:prSet/>
      <dgm:spPr/>
      <dgm:t>
        <a:bodyPr/>
        <a:lstStyle/>
        <a:p>
          <a:pPr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kauwen van voedsel </a:t>
          </a:r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</a:t>
          </a:r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 voor de spijsvertering</a:t>
          </a:r>
          <a:endParaRPr lang="nl-N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C1517-3AF2-469D-BEE9-1DE3148A26D6}" type="parTrans" cxnId="{FDD22B8C-3836-4190-80AE-D3090E8548B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58E8-0015-427E-B314-B2C81552FEC7}" type="sibTrans" cxnId="{FDD22B8C-3836-4190-80AE-D3090E8548B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3613F-7D7C-4E38-A382-035FFFE69695}">
      <dgm:prSet/>
      <dgm:spPr/>
      <dgm:t>
        <a:bodyPr/>
        <a:lstStyle/>
        <a:p>
          <a:pPr rtl="0"/>
          <a:r>
            <a:rPr lang="nl-NL" b="1" smtClean="0">
              <a:latin typeface="Arial" panose="020B0604020202020204" pitchFamily="34" charset="0"/>
              <a:cs typeface="Arial" panose="020B0604020202020204" pitchFamily="34" charset="0"/>
            </a:rPr>
            <a:t>De spraak </a:t>
          </a:r>
          <a:r>
            <a:rPr lang="nl-NL" b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</a:t>
          </a:r>
          <a:r>
            <a:rPr lang="nl-NL" b="1" smtClean="0">
              <a:latin typeface="Arial" panose="020B0604020202020204" pitchFamily="34" charset="0"/>
              <a:cs typeface="Arial" panose="020B0604020202020204" pitchFamily="34" charset="0"/>
            </a:rPr>
            <a:t> bij het maken van de letters: t , z &amp; s spelen je voortanden een belangrijke rol</a:t>
          </a:r>
          <a:endParaRPr lang="nl-N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B9BCC-9B2E-40F5-8869-34935EF0E0DF}" type="parTrans" cxnId="{094807A1-0FEF-4073-A467-2606C19AA834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B358B-B13D-404C-995F-B039AA457C87}" type="sibTrans" cxnId="{094807A1-0FEF-4073-A467-2606C19AA834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A90E5-5892-4A74-8710-058C5910DC0F}" type="pres">
      <dgm:prSet presAssocID="{CDAFB6C9-963F-462E-9EAB-A5079966D9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EA323FB-115F-4D4B-80DB-70AC003601CB}" type="pres">
      <dgm:prSet presAssocID="{D9EDCA32-2883-4F8A-8A40-A07F6001C776}" presName="composite" presStyleCnt="0"/>
      <dgm:spPr/>
    </dgm:pt>
    <dgm:pt modelId="{4A30A908-2B4C-4A9A-8BE1-B5E17E0B828E}" type="pres">
      <dgm:prSet presAssocID="{D9EDCA32-2883-4F8A-8A40-A07F6001C77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81FE37F-AD7E-44FB-840A-94D23DC552E5}" type="pres">
      <dgm:prSet presAssocID="{D9EDCA32-2883-4F8A-8A40-A07F6001C77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7C4DBB-622E-4EA0-A02C-BDEE83A2F4F1}" type="pres">
      <dgm:prSet presAssocID="{B38720E5-46F9-4763-845B-558F02EA5F6F}" presName="spacing" presStyleCnt="0"/>
      <dgm:spPr/>
    </dgm:pt>
    <dgm:pt modelId="{A1B5BCBD-FFA2-45C8-89BF-0C08005705A1}" type="pres">
      <dgm:prSet presAssocID="{03AB60B8-2967-4656-8CDF-158C30F3C40F}" presName="composite" presStyleCnt="0"/>
      <dgm:spPr/>
    </dgm:pt>
    <dgm:pt modelId="{D998EB05-03F3-48D9-8DA0-AB53C396060D}" type="pres">
      <dgm:prSet presAssocID="{03AB60B8-2967-4656-8CDF-158C30F3C40F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E93767-462E-47E6-9086-E9A510C6D1ED}" type="pres">
      <dgm:prSet presAssocID="{03AB60B8-2967-4656-8CDF-158C30F3C4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8478E6-A7A6-470E-8792-9DA416D8A91A}" type="pres">
      <dgm:prSet presAssocID="{1D4358E8-0015-427E-B314-B2C81552FEC7}" presName="spacing" presStyleCnt="0"/>
      <dgm:spPr/>
    </dgm:pt>
    <dgm:pt modelId="{77005007-DDA6-40EC-925D-581C615E60B0}" type="pres">
      <dgm:prSet presAssocID="{5DB3613F-7D7C-4E38-A382-035FFFE69695}" presName="composite" presStyleCnt="0"/>
      <dgm:spPr/>
    </dgm:pt>
    <dgm:pt modelId="{DD011ED3-4453-473C-A7A9-890AE1C2D7E1}" type="pres">
      <dgm:prSet presAssocID="{5DB3613F-7D7C-4E38-A382-035FFFE69695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CDBF195-F3D4-4944-8008-CD3457A59D1F}" type="pres">
      <dgm:prSet presAssocID="{5DB3613F-7D7C-4E38-A382-035FFFE6969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562B7A-44F2-47EA-A2A8-29BFAB720E6C}" type="presOf" srcId="{D9EDCA32-2883-4F8A-8A40-A07F6001C776}" destId="{A81FE37F-AD7E-44FB-840A-94D23DC552E5}" srcOrd="0" destOrd="0" presId="urn:microsoft.com/office/officeart/2005/8/layout/vList3"/>
    <dgm:cxn modelId="{B878180A-C528-4269-A645-5A32C8B588EB}" srcId="{CDAFB6C9-963F-462E-9EAB-A5079966D99B}" destId="{D9EDCA32-2883-4F8A-8A40-A07F6001C776}" srcOrd="0" destOrd="0" parTransId="{18B308B6-0E13-4C7F-A1EA-83BAB5BD7FDB}" sibTransId="{B38720E5-46F9-4763-845B-558F02EA5F6F}"/>
    <dgm:cxn modelId="{CF2404EB-9E49-4441-B9B6-2D9E27B3C9ED}" type="presOf" srcId="{5DB3613F-7D7C-4E38-A382-035FFFE69695}" destId="{7CDBF195-F3D4-4944-8008-CD3457A59D1F}" srcOrd="0" destOrd="0" presId="urn:microsoft.com/office/officeart/2005/8/layout/vList3"/>
    <dgm:cxn modelId="{18E0B7EA-C1DA-49AE-8CC2-E40BDBAF0660}" type="presOf" srcId="{03AB60B8-2967-4656-8CDF-158C30F3C40F}" destId="{7FE93767-462E-47E6-9086-E9A510C6D1ED}" srcOrd="0" destOrd="0" presId="urn:microsoft.com/office/officeart/2005/8/layout/vList3"/>
    <dgm:cxn modelId="{094807A1-0FEF-4073-A467-2606C19AA834}" srcId="{CDAFB6C9-963F-462E-9EAB-A5079966D99B}" destId="{5DB3613F-7D7C-4E38-A382-035FFFE69695}" srcOrd="2" destOrd="0" parTransId="{C82B9BCC-9B2E-40F5-8869-34935EF0E0DF}" sibTransId="{1C4B358B-B13D-404C-995F-B039AA457C87}"/>
    <dgm:cxn modelId="{FDD22B8C-3836-4190-80AE-D3090E8548B1}" srcId="{CDAFB6C9-963F-462E-9EAB-A5079966D99B}" destId="{03AB60B8-2967-4656-8CDF-158C30F3C40F}" srcOrd="1" destOrd="0" parTransId="{228C1517-3AF2-469D-BEE9-1DE3148A26D6}" sibTransId="{1D4358E8-0015-427E-B314-B2C81552FEC7}"/>
    <dgm:cxn modelId="{48B07A1D-4B89-44D8-A2F1-46FE94C6E8E7}" type="presOf" srcId="{CDAFB6C9-963F-462E-9EAB-A5079966D99B}" destId="{34EA90E5-5892-4A74-8710-058C5910DC0F}" srcOrd="0" destOrd="0" presId="urn:microsoft.com/office/officeart/2005/8/layout/vList3"/>
    <dgm:cxn modelId="{97DB7393-F8F5-452B-BFD4-D009CAEED678}" type="presParOf" srcId="{34EA90E5-5892-4A74-8710-058C5910DC0F}" destId="{CEA323FB-115F-4D4B-80DB-70AC003601CB}" srcOrd="0" destOrd="0" presId="urn:microsoft.com/office/officeart/2005/8/layout/vList3"/>
    <dgm:cxn modelId="{54726148-3388-48D4-B16D-F4B0CDB9AD03}" type="presParOf" srcId="{CEA323FB-115F-4D4B-80DB-70AC003601CB}" destId="{4A30A908-2B4C-4A9A-8BE1-B5E17E0B828E}" srcOrd="0" destOrd="0" presId="urn:microsoft.com/office/officeart/2005/8/layout/vList3"/>
    <dgm:cxn modelId="{FC521EC9-D601-4CE4-AA4A-078A955F0D5D}" type="presParOf" srcId="{CEA323FB-115F-4D4B-80DB-70AC003601CB}" destId="{A81FE37F-AD7E-44FB-840A-94D23DC552E5}" srcOrd="1" destOrd="0" presId="urn:microsoft.com/office/officeart/2005/8/layout/vList3"/>
    <dgm:cxn modelId="{16CE6E96-EEA6-4F07-9480-15C3005EFEA6}" type="presParOf" srcId="{34EA90E5-5892-4A74-8710-058C5910DC0F}" destId="{6A7C4DBB-622E-4EA0-A02C-BDEE83A2F4F1}" srcOrd="1" destOrd="0" presId="urn:microsoft.com/office/officeart/2005/8/layout/vList3"/>
    <dgm:cxn modelId="{B4DEC58F-82AE-4C61-A761-479DAC3F698B}" type="presParOf" srcId="{34EA90E5-5892-4A74-8710-058C5910DC0F}" destId="{A1B5BCBD-FFA2-45C8-89BF-0C08005705A1}" srcOrd="2" destOrd="0" presId="urn:microsoft.com/office/officeart/2005/8/layout/vList3"/>
    <dgm:cxn modelId="{E2947130-EA05-485D-83DA-317E61E41FAC}" type="presParOf" srcId="{A1B5BCBD-FFA2-45C8-89BF-0C08005705A1}" destId="{D998EB05-03F3-48D9-8DA0-AB53C396060D}" srcOrd="0" destOrd="0" presId="urn:microsoft.com/office/officeart/2005/8/layout/vList3"/>
    <dgm:cxn modelId="{A8020AB0-8DEB-4E41-A75F-7C283CBE8294}" type="presParOf" srcId="{A1B5BCBD-FFA2-45C8-89BF-0C08005705A1}" destId="{7FE93767-462E-47E6-9086-E9A510C6D1ED}" srcOrd="1" destOrd="0" presId="urn:microsoft.com/office/officeart/2005/8/layout/vList3"/>
    <dgm:cxn modelId="{8C7B84D9-0CE9-4D09-A448-C2243F691186}" type="presParOf" srcId="{34EA90E5-5892-4A74-8710-058C5910DC0F}" destId="{688478E6-A7A6-470E-8792-9DA416D8A91A}" srcOrd="3" destOrd="0" presId="urn:microsoft.com/office/officeart/2005/8/layout/vList3"/>
    <dgm:cxn modelId="{089C6190-3FB0-439A-BB3C-D7C99DAFDDAD}" type="presParOf" srcId="{34EA90E5-5892-4A74-8710-058C5910DC0F}" destId="{77005007-DDA6-40EC-925D-581C615E60B0}" srcOrd="4" destOrd="0" presId="urn:microsoft.com/office/officeart/2005/8/layout/vList3"/>
    <dgm:cxn modelId="{58DC0613-E2DB-47AE-B381-6EEE3F49C94F}" type="presParOf" srcId="{77005007-DDA6-40EC-925D-581C615E60B0}" destId="{DD011ED3-4453-473C-A7A9-890AE1C2D7E1}" srcOrd="0" destOrd="0" presId="urn:microsoft.com/office/officeart/2005/8/layout/vList3"/>
    <dgm:cxn modelId="{6956E206-A934-488B-B9EF-DD8EBFBCE079}" type="presParOf" srcId="{77005007-DDA6-40EC-925D-581C615E60B0}" destId="{7CDBF195-F3D4-4944-8008-CD3457A59D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1FFC9-D572-4244-8463-F2B8032BF2F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E69FC88-8F8F-40DB-9EF7-C9E3C0633927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Tandopbouw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68044-F445-4C5E-91B2-3BD8E57E0213}" type="parTrans" cxnId="{B4F06DC0-9B3C-421F-B375-4FE59B6A70CB}">
      <dgm:prSet/>
      <dgm:spPr/>
      <dgm:t>
        <a:bodyPr/>
        <a:lstStyle/>
        <a:p>
          <a:endParaRPr lang="nl-NL"/>
        </a:p>
      </dgm:t>
    </dgm:pt>
    <dgm:pt modelId="{25E1A03B-ABDC-4C9B-A86F-24765B7152DB}" type="sibTrans" cxnId="{B4F06DC0-9B3C-421F-B375-4FE59B6A70CB}">
      <dgm:prSet/>
      <dgm:spPr/>
      <dgm:t>
        <a:bodyPr/>
        <a:lstStyle/>
        <a:p>
          <a:endParaRPr lang="nl-NL"/>
        </a:p>
      </dgm:t>
    </dgm:pt>
    <dgm:pt modelId="{90C45ABA-30D2-48B7-A9FC-F04323C988AD}" type="pres">
      <dgm:prSet presAssocID="{CEC1FFC9-D572-4244-8463-F2B8032BF2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D41078-EE01-472D-84CA-812C925856CC}" type="pres">
      <dgm:prSet presAssocID="{1E69FC88-8F8F-40DB-9EF7-C9E3C06339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F06DC0-9B3C-421F-B375-4FE59B6A70CB}" srcId="{CEC1FFC9-D572-4244-8463-F2B8032BF2F3}" destId="{1E69FC88-8F8F-40DB-9EF7-C9E3C0633927}" srcOrd="0" destOrd="0" parTransId="{73668044-F445-4C5E-91B2-3BD8E57E0213}" sibTransId="{25E1A03B-ABDC-4C9B-A86F-24765B7152DB}"/>
    <dgm:cxn modelId="{72D23E1E-A5E0-448B-8C05-35189197374A}" type="presOf" srcId="{CEC1FFC9-D572-4244-8463-F2B8032BF2F3}" destId="{90C45ABA-30D2-48B7-A9FC-F04323C988AD}" srcOrd="0" destOrd="0" presId="urn:microsoft.com/office/officeart/2005/8/layout/vList2"/>
    <dgm:cxn modelId="{386BA8CF-68BE-4A1C-B108-B60516992B8C}" type="presOf" srcId="{1E69FC88-8F8F-40DB-9EF7-C9E3C0633927}" destId="{D3D41078-EE01-472D-84CA-812C925856CC}" srcOrd="0" destOrd="0" presId="urn:microsoft.com/office/officeart/2005/8/layout/vList2"/>
    <dgm:cxn modelId="{70FD05F6-FFE5-465E-B3B4-D7CC941A0551}" type="presParOf" srcId="{90C45ABA-30D2-48B7-A9FC-F04323C988AD}" destId="{D3D41078-EE01-472D-84CA-812C92585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BFB835-1DAC-4697-AA60-425FC6196BF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D3ECBDF-AD0E-414B-86AB-C73327F1EF94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Tandformule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5D236-F01D-45FC-B2B2-DAF2768DEC02}" type="parTrans" cxnId="{849D3C6B-4FD7-4313-B67C-915F6B63B5FF}">
      <dgm:prSet/>
      <dgm:spPr/>
      <dgm:t>
        <a:bodyPr/>
        <a:lstStyle/>
        <a:p>
          <a:endParaRPr lang="nl-NL"/>
        </a:p>
      </dgm:t>
    </dgm:pt>
    <dgm:pt modelId="{3CF6CB4A-8AEA-42D4-9969-5ABC7DC32E82}" type="sibTrans" cxnId="{849D3C6B-4FD7-4313-B67C-915F6B63B5FF}">
      <dgm:prSet/>
      <dgm:spPr/>
      <dgm:t>
        <a:bodyPr/>
        <a:lstStyle/>
        <a:p>
          <a:endParaRPr lang="nl-NL"/>
        </a:p>
      </dgm:t>
    </dgm:pt>
    <dgm:pt modelId="{50396953-2368-4F51-8775-1D2A6227EEF9}" type="pres">
      <dgm:prSet presAssocID="{1CBFB835-1DAC-4697-AA60-425FC6196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DF3E89A-BAEA-4D36-892B-34DC09FD3F4D}" type="pres">
      <dgm:prSet presAssocID="{FD3ECBDF-AD0E-414B-86AB-C73327F1EF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22149B5-58B4-42C4-A86D-F361665B695D}" type="presOf" srcId="{FD3ECBDF-AD0E-414B-86AB-C73327F1EF94}" destId="{2DF3E89A-BAEA-4D36-892B-34DC09FD3F4D}" srcOrd="0" destOrd="0" presId="urn:microsoft.com/office/officeart/2005/8/layout/vList2"/>
    <dgm:cxn modelId="{849D3C6B-4FD7-4313-B67C-915F6B63B5FF}" srcId="{1CBFB835-1DAC-4697-AA60-425FC6196BF7}" destId="{FD3ECBDF-AD0E-414B-86AB-C73327F1EF94}" srcOrd="0" destOrd="0" parTransId="{5835D236-F01D-45FC-B2B2-DAF2768DEC02}" sibTransId="{3CF6CB4A-8AEA-42D4-9969-5ABC7DC32E82}"/>
    <dgm:cxn modelId="{F96A36E0-DF1F-4245-A3EF-44F77CD452C3}" type="presOf" srcId="{1CBFB835-1DAC-4697-AA60-425FC6196BF7}" destId="{50396953-2368-4F51-8775-1D2A6227EEF9}" srcOrd="0" destOrd="0" presId="urn:microsoft.com/office/officeart/2005/8/layout/vList2"/>
    <dgm:cxn modelId="{22CF8828-60FE-44FA-A771-E4C0D1304268}" type="presParOf" srcId="{50396953-2368-4F51-8775-1D2A6227EEF9}" destId="{2DF3E89A-BAEA-4D36-892B-34DC09FD3F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6A7AE3-19CE-4E5E-81A1-7E88AB8435B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526EFA4-B59A-45D9-86B5-91A627447760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Hoe noteer je nu een tandformule?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28DA3-9911-430D-8395-2D7FB187E1C3}" type="parTrans" cxnId="{311ADC1E-701A-4631-B014-259A0E1A6D07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A914E-B5C1-434D-8EA7-8CD2391F5298}" type="sibTrans" cxnId="{311ADC1E-701A-4631-B014-259A0E1A6D07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31C81-3A00-4F98-8180-66719BA56BA0}">
      <dgm:prSet/>
      <dgm:spPr/>
      <dgm:t>
        <a:bodyPr/>
        <a:lstStyle/>
        <a:p>
          <a:pPr rtl="0"/>
          <a:r>
            <a:rPr lang="nl-NL" smtClean="0">
              <a:latin typeface="Arial" panose="020B0604020202020204" pitchFamily="34" charset="0"/>
              <a:cs typeface="Arial" panose="020B0604020202020204" pitchFamily="34" charset="0"/>
            </a:rPr>
            <a:t>We verdelen het gebit in 4 delen:</a:t>
          </a:r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71FEC-E2B5-4487-AA19-2F7D6534ACFF}" type="parTrans" cxnId="{D6159EF0-D9A7-429A-9321-21196485BF2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BD083-9379-4255-901B-A62B70CF5709}" type="sibTrans" cxnId="{D6159EF0-D9A7-429A-9321-21196485BF2C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8BE07-CD20-4900-8B67-5AEB8F3125FC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Links onder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D75BA-9834-4B6E-AC95-429BF87D3BF2}" type="parTrans" cxnId="{191E1545-242B-4B28-B656-99751E588B83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78538-57EB-4E3A-8066-9D6F717C6C4F}" type="sibTrans" cxnId="{191E1545-242B-4B28-B656-99751E588B83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A77D1-0C32-4CB7-A180-70916496C0BB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Rechts onder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027A7-E687-400B-A0C7-D9B7B0FCE63C}" type="parTrans" cxnId="{8C014D8F-C6F0-4294-86D2-61FC594FF0BE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FC3EE-6E8A-4FF0-889C-BD1C660DDEE2}" type="sibTrans" cxnId="{8C014D8F-C6F0-4294-86D2-61FC594FF0BE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0AD59-EBA7-4986-AA59-F86F80047E51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Links boven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C5025-E709-41B2-B214-AAB93A1D9F99}" type="parTrans" cxnId="{3E0D8369-B725-49D6-9688-861F988FD8A6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F34D9-3854-42BD-B4B4-AA20154BFBE3}" type="sibTrans" cxnId="{3E0D8369-B725-49D6-9688-861F988FD8A6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A659-4510-4F8C-BB6E-CB369EA4C907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Rechts boven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D6FF9-EDE3-486B-8820-A4B9D231275E}" type="parTrans" cxnId="{D2B0B7C7-06DB-46F9-8DFB-A09FB37B69A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42DB6-A620-485D-8D00-1A234354538E}" type="sibTrans" cxnId="{D2B0B7C7-06DB-46F9-8DFB-A09FB37B69A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45904-F928-420F-B8E0-BFD1211E5F77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Je telt dus altijd vanaf het midden van het gebit naar de buitenkant!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40113-110A-4116-82EA-08035BE5BDE0}" type="parTrans" cxnId="{B82179E6-108D-4106-B724-CAE86570D288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8CB2E-02F3-48C8-B33D-E5304CECC1DE}" type="sibTrans" cxnId="{B82179E6-108D-4106-B724-CAE86570D288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45032-3D3E-4D1F-AC95-3F8B1E36955D}" type="pres">
      <dgm:prSet presAssocID="{E96A7AE3-19CE-4E5E-81A1-7E88AB8435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03C797-5817-445F-9226-7CD1EA6AC02B}" type="pres">
      <dgm:prSet presAssocID="{E526EFA4-B59A-45D9-86B5-91A627447760}" presName="parentText" presStyleLbl="node1" presStyleIdx="0" presStyleCnt="3" custLinFactNeighborX="844" custLinFactNeighborY="3650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BBAFD5-4B6E-4378-A26A-6BEAFF71D8C6}" type="pres">
      <dgm:prSet presAssocID="{5CCA914E-B5C1-434D-8EA7-8CD2391F5298}" presName="spacer" presStyleCnt="0"/>
      <dgm:spPr/>
    </dgm:pt>
    <dgm:pt modelId="{2290A57A-B545-4672-8C26-F08EAF0B19A1}" type="pres">
      <dgm:prSet presAssocID="{8A031C81-3A00-4F98-8180-66719BA56B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DBDFB8-8C4A-473D-A1F4-00BCA47B49A9}" type="pres">
      <dgm:prSet presAssocID="{8A031C81-3A00-4F98-8180-66719BA56B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5AEF04-66ED-431D-A7A5-6976CFA5210D}" type="pres">
      <dgm:prSet presAssocID="{AA845904-F928-420F-B8E0-BFD1211E5F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0D8369-B725-49D6-9688-861F988FD8A6}" srcId="{8A031C81-3A00-4F98-8180-66719BA56BA0}" destId="{1B60AD59-EBA7-4986-AA59-F86F80047E51}" srcOrd="2" destOrd="0" parTransId="{65AC5025-E709-41B2-B214-AAB93A1D9F99}" sibTransId="{1C2F34D9-3854-42BD-B4B4-AA20154BFBE3}"/>
    <dgm:cxn modelId="{4B900C8C-6FB7-4C87-BD9C-CD8638B0DC7E}" type="presOf" srcId="{E526EFA4-B59A-45D9-86B5-91A627447760}" destId="{6603C797-5817-445F-9226-7CD1EA6AC02B}" srcOrd="0" destOrd="0" presId="urn:microsoft.com/office/officeart/2005/8/layout/vList2"/>
    <dgm:cxn modelId="{FD7DB633-8363-4C81-B65D-9DB94B8C8FC0}" type="presOf" srcId="{1B60AD59-EBA7-4986-AA59-F86F80047E51}" destId="{AADBDFB8-8C4A-473D-A1F4-00BCA47B49A9}" srcOrd="0" destOrd="2" presId="urn:microsoft.com/office/officeart/2005/8/layout/vList2"/>
    <dgm:cxn modelId="{C01C80EA-3382-4F1D-AFC9-DF6722962A5A}" type="presOf" srcId="{E2AA77D1-0C32-4CB7-A180-70916496C0BB}" destId="{AADBDFB8-8C4A-473D-A1F4-00BCA47B49A9}" srcOrd="0" destOrd="1" presId="urn:microsoft.com/office/officeart/2005/8/layout/vList2"/>
    <dgm:cxn modelId="{D6159EF0-D9A7-429A-9321-21196485BF2C}" srcId="{E96A7AE3-19CE-4E5E-81A1-7E88AB8435BF}" destId="{8A031C81-3A00-4F98-8180-66719BA56BA0}" srcOrd="1" destOrd="0" parTransId="{53471FEC-E2B5-4487-AA19-2F7D6534ACFF}" sibTransId="{6B2BD083-9379-4255-901B-A62B70CF5709}"/>
    <dgm:cxn modelId="{D2B0B7C7-06DB-46F9-8DFB-A09FB37B69A2}" srcId="{8A031C81-3A00-4F98-8180-66719BA56BA0}" destId="{453AA659-4510-4F8C-BB6E-CB369EA4C907}" srcOrd="3" destOrd="0" parTransId="{908D6FF9-EDE3-486B-8820-A4B9D231275E}" sibTransId="{F9842DB6-A620-485D-8D00-1A234354538E}"/>
    <dgm:cxn modelId="{DB783D7C-350A-4DB0-8F8E-E40C83FBC04D}" type="presOf" srcId="{75A8BE07-CD20-4900-8B67-5AEB8F3125FC}" destId="{AADBDFB8-8C4A-473D-A1F4-00BCA47B49A9}" srcOrd="0" destOrd="0" presId="urn:microsoft.com/office/officeart/2005/8/layout/vList2"/>
    <dgm:cxn modelId="{B8CDC829-7E41-4428-9C1F-4B91747572A6}" type="presOf" srcId="{AA845904-F928-420F-B8E0-BFD1211E5F77}" destId="{845AEF04-66ED-431D-A7A5-6976CFA5210D}" srcOrd="0" destOrd="0" presId="urn:microsoft.com/office/officeart/2005/8/layout/vList2"/>
    <dgm:cxn modelId="{B82179E6-108D-4106-B724-CAE86570D288}" srcId="{E96A7AE3-19CE-4E5E-81A1-7E88AB8435BF}" destId="{AA845904-F928-420F-B8E0-BFD1211E5F77}" srcOrd="2" destOrd="0" parTransId="{50340113-110A-4116-82EA-08035BE5BDE0}" sibTransId="{1AA8CB2E-02F3-48C8-B33D-E5304CECC1DE}"/>
    <dgm:cxn modelId="{56521B0C-467D-4FBE-BCA8-6EFE7B53A3E4}" type="presOf" srcId="{E96A7AE3-19CE-4E5E-81A1-7E88AB8435BF}" destId="{77E45032-3D3E-4D1F-AC95-3F8B1E36955D}" srcOrd="0" destOrd="0" presId="urn:microsoft.com/office/officeart/2005/8/layout/vList2"/>
    <dgm:cxn modelId="{311ADC1E-701A-4631-B014-259A0E1A6D07}" srcId="{E96A7AE3-19CE-4E5E-81A1-7E88AB8435BF}" destId="{E526EFA4-B59A-45D9-86B5-91A627447760}" srcOrd="0" destOrd="0" parTransId="{20D28DA3-9911-430D-8395-2D7FB187E1C3}" sibTransId="{5CCA914E-B5C1-434D-8EA7-8CD2391F5298}"/>
    <dgm:cxn modelId="{191E1545-242B-4B28-B656-99751E588B83}" srcId="{8A031C81-3A00-4F98-8180-66719BA56BA0}" destId="{75A8BE07-CD20-4900-8B67-5AEB8F3125FC}" srcOrd="0" destOrd="0" parTransId="{27AD75BA-9834-4B6E-AC95-429BF87D3BF2}" sibTransId="{15E78538-57EB-4E3A-8066-9D6F717C6C4F}"/>
    <dgm:cxn modelId="{8C014D8F-C6F0-4294-86D2-61FC594FF0BE}" srcId="{8A031C81-3A00-4F98-8180-66719BA56BA0}" destId="{E2AA77D1-0C32-4CB7-A180-70916496C0BB}" srcOrd="1" destOrd="0" parTransId="{A2F027A7-E687-400B-A0C7-D9B7B0FCE63C}" sibTransId="{2DFFC3EE-6E8A-4FF0-889C-BD1C660DDEE2}"/>
    <dgm:cxn modelId="{94AC7374-731E-4F7E-8A19-6C490D8FC2BE}" type="presOf" srcId="{453AA659-4510-4F8C-BB6E-CB369EA4C907}" destId="{AADBDFB8-8C4A-473D-A1F4-00BCA47B49A9}" srcOrd="0" destOrd="3" presId="urn:microsoft.com/office/officeart/2005/8/layout/vList2"/>
    <dgm:cxn modelId="{5FE10905-4743-44B3-B2C6-6BF47868DEB0}" type="presOf" srcId="{8A031C81-3A00-4F98-8180-66719BA56BA0}" destId="{2290A57A-B545-4672-8C26-F08EAF0B19A1}" srcOrd="0" destOrd="0" presId="urn:microsoft.com/office/officeart/2005/8/layout/vList2"/>
    <dgm:cxn modelId="{F3889780-9B66-4E49-8896-CF497A85D15C}" type="presParOf" srcId="{77E45032-3D3E-4D1F-AC95-3F8B1E36955D}" destId="{6603C797-5817-445F-9226-7CD1EA6AC02B}" srcOrd="0" destOrd="0" presId="urn:microsoft.com/office/officeart/2005/8/layout/vList2"/>
    <dgm:cxn modelId="{291F14FF-1079-4259-BD66-2129D9F77533}" type="presParOf" srcId="{77E45032-3D3E-4D1F-AC95-3F8B1E36955D}" destId="{17BBAFD5-4B6E-4378-A26A-6BEAFF71D8C6}" srcOrd="1" destOrd="0" presId="urn:microsoft.com/office/officeart/2005/8/layout/vList2"/>
    <dgm:cxn modelId="{98016E34-DF78-46D4-B052-92C5523B8AB7}" type="presParOf" srcId="{77E45032-3D3E-4D1F-AC95-3F8B1E36955D}" destId="{2290A57A-B545-4672-8C26-F08EAF0B19A1}" srcOrd="2" destOrd="0" presId="urn:microsoft.com/office/officeart/2005/8/layout/vList2"/>
    <dgm:cxn modelId="{A52F9032-1DDF-40F5-B781-12C4CE2B9BFC}" type="presParOf" srcId="{77E45032-3D3E-4D1F-AC95-3F8B1E36955D}" destId="{AADBDFB8-8C4A-473D-A1F4-00BCA47B49A9}" srcOrd="3" destOrd="0" presId="urn:microsoft.com/office/officeart/2005/8/layout/vList2"/>
    <dgm:cxn modelId="{250E5D58-C5C4-4147-B028-B9BF37FCFD54}" type="presParOf" srcId="{77E45032-3D3E-4D1F-AC95-3F8B1E36955D}" destId="{845AEF04-66ED-431D-A7A5-6976CFA521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5F3F71-59C9-411B-8D01-F0ED70C6170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03AD6FB-7860-4448-AD2D-6B048D5C4541}">
      <dgm:prSet/>
      <dgm:spPr/>
      <dgm:t>
        <a:bodyPr/>
        <a:lstStyle/>
        <a:p>
          <a:pPr algn="ctr" rtl="0"/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Het </a:t>
          </a:r>
          <a:r>
            <a:rPr lang="nl-NL" b="1" dirty="0" smtClean="0">
              <a:latin typeface="Arial" panose="020B0604020202020204" pitchFamily="34" charset="0"/>
              <a:cs typeface="Arial" panose="020B0604020202020204" pitchFamily="34" charset="0"/>
            </a:rPr>
            <a:t>melkgebit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E1103-5A1E-48DD-B958-C684AE854C0B}" type="parTrans" cxnId="{0AC36103-86EC-4D73-80C6-EC3914B1BCA9}">
      <dgm:prSet/>
      <dgm:spPr/>
      <dgm:t>
        <a:bodyPr/>
        <a:lstStyle/>
        <a:p>
          <a:pPr algn="ctr"/>
          <a:endParaRPr lang="nl-NL"/>
        </a:p>
      </dgm:t>
    </dgm:pt>
    <dgm:pt modelId="{A46FA902-55B4-4039-BC5A-65350D6DFE16}" type="sibTrans" cxnId="{0AC36103-86EC-4D73-80C6-EC3914B1BCA9}">
      <dgm:prSet/>
      <dgm:spPr/>
      <dgm:t>
        <a:bodyPr/>
        <a:lstStyle/>
        <a:p>
          <a:pPr algn="ctr"/>
          <a:endParaRPr lang="nl-NL"/>
        </a:p>
      </dgm:t>
    </dgm:pt>
    <dgm:pt modelId="{4917866C-74AF-4525-801D-1CAA6BB69592}" type="pres">
      <dgm:prSet presAssocID="{875F3F71-59C9-411B-8D01-F0ED70C61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EF67131-1106-495D-9C3D-5AC08ACABD63}" type="pres">
      <dgm:prSet presAssocID="{503AD6FB-7860-4448-AD2D-6B048D5C45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C36103-86EC-4D73-80C6-EC3914B1BCA9}" srcId="{875F3F71-59C9-411B-8D01-F0ED70C6170A}" destId="{503AD6FB-7860-4448-AD2D-6B048D5C4541}" srcOrd="0" destOrd="0" parTransId="{230E1103-5A1E-48DD-B958-C684AE854C0B}" sibTransId="{A46FA902-55B4-4039-BC5A-65350D6DFE16}"/>
    <dgm:cxn modelId="{11656319-83C7-47F1-94F9-1B5F3EF0F550}" type="presOf" srcId="{875F3F71-59C9-411B-8D01-F0ED70C6170A}" destId="{4917866C-74AF-4525-801D-1CAA6BB69592}" srcOrd="0" destOrd="0" presId="urn:microsoft.com/office/officeart/2005/8/layout/vList2"/>
    <dgm:cxn modelId="{1CF0A07B-758B-49B2-922F-CE4662CB54F5}" type="presOf" srcId="{503AD6FB-7860-4448-AD2D-6B048D5C4541}" destId="{4EF67131-1106-495D-9C3D-5AC08ACABD63}" srcOrd="0" destOrd="0" presId="urn:microsoft.com/office/officeart/2005/8/layout/vList2"/>
    <dgm:cxn modelId="{C4AEAAB4-C3CF-4C71-A6B0-E3F33EE871CA}" type="presParOf" srcId="{4917866C-74AF-4525-801D-1CAA6BB69592}" destId="{4EF67131-1106-495D-9C3D-5AC08ACABD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F0906D-4340-464C-81A8-B94B5A6118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F6FC10B-BB09-4ED9-91ED-C773A0BC5B08}">
      <dgm:prSet/>
      <dgm:spPr/>
      <dgm:t>
        <a:bodyPr/>
        <a:lstStyle/>
        <a:p>
          <a:pPr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Standaard tandformule melkgebit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AAE16-1C22-4766-9C8F-7984F8EB033B}" type="parTrans" cxnId="{9EBC9FAB-A316-4485-9DE4-5BDBE96544D7}">
      <dgm:prSet/>
      <dgm:spPr/>
      <dgm:t>
        <a:bodyPr/>
        <a:lstStyle/>
        <a:p>
          <a:endParaRPr lang="nl-NL"/>
        </a:p>
      </dgm:t>
    </dgm:pt>
    <dgm:pt modelId="{630C6FD8-BFC5-4468-9952-EAF3B8FCD6B8}" type="sibTrans" cxnId="{9EBC9FAB-A316-4485-9DE4-5BDBE96544D7}">
      <dgm:prSet/>
      <dgm:spPr/>
      <dgm:t>
        <a:bodyPr/>
        <a:lstStyle/>
        <a:p>
          <a:endParaRPr lang="nl-NL"/>
        </a:p>
      </dgm:t>
    </dgm:pt>
    <dgm:pt modelId="{C0D96587-8B9D-46E0-8E2B-ED0FC700D822}" type="pres">
      <dgm:prSet presAssocID="{69F0906D-4340-464C-81A8-B94B5A611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7F8195-4783-41C0-B706-377AE635ACB7}" type="pres">
      <dgm:prSet presAssocID="{BF6FC10B-BB09-4ED9-91ED-C773A0BC5B08}" presName="parentText" presStyleLbl="node1" presStyleIdx="0" presStyleCnt="1" custScaleY="13082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EBC9FAB-A316-4485-9DE4-5BDBE96544D7}" srcId="{69F0906D-4340-464C-81A8-B94B5A6118C3}" destId="{BF6FC10B-BB09-4ED9-91ED-C773A0BC5B08}" srcOrd="0" destOrd="0" parTransId="{36CAAE16-1C22-4766-9C8F-7984F8EB033B}" sibTransId="{630C6FD8-BFC5-4468-9952-EAF3B8FCD6B8}"/>
    <dgm:cxn modelId="{6070CC09-CE8F-44D5-816B-BB95C5242560}" type="presOf" srcId="{69F0906D-4340-464C-81A8-B94B5A6118C3}" destId="{C0D96587-8B9D-46E0-8E2B-ED0FC700D822}" srcOrd="0" destOrd="0" presId="urn:microsoft.com/office/officeart/2005/8/layout/vList2"/>
    <dgm:cxn modelId="{551D8DC9-89FF-4A5D-84B2-B1B02BE6EFAF}" type="presOf" srcId="{BF6FC10B-BB09-4ED9-91ED-C773A0BC5B08}" destId="{337F8195-4783-41C0-B706-377AE635ACB7}" srcOrd="0" destOrd="0" presId="urn:microsoft.com/office/officeart/2005/8/layout/vList2"/>
    <dgm:cxn modelId="{DC1DF05E-E961-43CC-B241-1B9CC2123355}" type="presParOf" srcId="{C0D96587-8B9D-46E0-8E2B-ED0FC700D822}" destId="{337F8195-4783-41C0-B706-377AE635AC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C92208-944B-4BE9-83EF-D2E792FE36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9AF6DE6-6388-4B7F-AEC8-BD0AC9B5B397}">
      <dgm:prSet/>
      <dgm:spPr/>
      <dgm:t>
        <a:bodyPr/>
        <a:lstStyle/>
        <a:p>
          <a:pPr algn="ctr" rtl="0"/>
          <a:r>
            <a:rPr lang="nl-NL" dirty="0" smtClean="0">
              <a:latin typeface="Arial" panose="020B0604020202020204" pitchFamily="34" charset="0"/>
              <a:cs typeface="Arial" panose="020B0604020202020204" pitchFamily="34" charset="0"/>
            </a:rPr>
            <a:t>Je melkgebit is niet blijvend! 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D43FB-C9FF-47E5-ACC1-35CAF3399F51}" type="parTrans" cxnId="{9F316691-226C-49FC-8511-3F210D548F38}">
      <dgm:prSet/>
      <dgm:spPr/>
      <dgm:t>
        <a:bodyPr/>
        <a:lstStyle/>
        <a:p>
          <a:pPr algn="ctr"/>
          <a:endParaRPr lang="nl-NL"/>
        </a:p>
      </dgm:t>
    </dgm:pt>
    <dgm:pt modelId="{A75666A4-8B6E-4F0C-AAF2-E3BC889EE0FD}" type="sibTrans" cxnId="{9F316691-226C-49FC-8511-3F210D548F38}">
      <dgm:prSet/>
      <dgm:spPr/>
      <dgm:t>
        <a:bodyPr/>
        <a:lstStyle/>
        <a:p>
          <a:pPr algn="ctr"/>
          <a:endParaRPr lang="nl-NL"/>
        </a:p>
      </dgm:t>
    </dgm:pt>
    <dgm:pt modelId="{29CCD01D-4007-4FF6-9354-0C8F38377783}" type="pres">
      <dgm:prSet presAssocID="{95C92208-944B-4BE9-83EF-D2E792FE36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46E288D-B4AC-4DFA-B871-3A94014721AA}" type="pres">
      <dgm:prSet presAssocID="{39AF6DE6-6388-4B7F-AEC8-BD0AC9B5B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987832-2B71-440B-805D-88EF87D10E98}" type="presOf" srcId="{95C92208-944B-4BE9-83EF-D2E792FE36E6}" destId="{29CCD01D-4007-4FF6-9354-0C8F38377783}" srcOrd="0" destOrd="0" presId="urn:microsoft.com/office/officeart/2005/8/layout/vList2"/>
    <dgm:cxn modelId="{A7B65341-E976-4A22-921B-226CC4CF5965}" type="presOf" srcId="{39AF6DE6-6388-4B7F-AEC8-BD0AC9B5B397}" destId="{F46E288D-B4AC-4DFA-B871-3A94014721AA}" srcOrd="0" destOrd="0" presId="urn:microsoft.com/office/officeart/2005/8/layout/vList2"/>
    <dgm:cxn modelId="{9F316691-226C-49FC-8511-3F210D548F38}" srcId="{95C92208-944B-4BE9-83EF-D2E792FE36E6}" destId="{39AF6DE6-6388-4B7F-AEC8-BD0AC9B5B397}" srcOrd="0" destOrd="0" parTransId="{C71D43FB-C9FF-47E5-ACC1-35CAF3399F51}" sibTransId="{A75666A4-8B6E-4F0C-AAF2-E3BC889EE0FD}"/>
    <dgm:cxn modelId="{03744686-E161-48D9-84D2-07D0D22176FE}" type="presParOf" srcId="{29CCD01D-4007-4FF6-9354-0C8F38377783}" destId="{F46E288D-B4AC-4DFA-B871-3A94014721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FC760-D95B-4DBF-A9B9-299C8037D1AC}">
      <dsp:nvSpPr>
        <dsp:cNvPr id="0" name=""/>
        <dsp:cNvSpPr/>
      </dsp:nvSpPr>
      <dsp:spPr>
        <a:xfrm>
          <a:off x="0" y="0"/>
          <a:ext cx="4104456" cy="1728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Het</a:t>
          </a:r>
          <a:r>
            <a:rPr lang="nl-NL" sz="6200" b="1" kern="1200" dirty="0" smtClean="0"/>
            <a:t> </a:t>
          </a:r>
          <a:r>
            <a:rPr lang="nl-NL" sz="6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gebit</a:t>
          </a:r>
          <a:endParaRPr lang="nl-NL" sz="6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67" y="84367"/>
        <a:ext cx="3935722" cy="15595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B974E-D80B-46E5-99B4-584B2A79B1C5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Het </a:t>
          </a: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blijvend gebit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64730"/>
        <a:ext cx="7662740" cy="10135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14A6-77A2-457A-8627-1EB314DEB9F9}">
      <dsp:nvSpPr>
        <dsp:cNvPr id="0" name=""/>
        <dsp:cNvSpPr/>
      </dsp:nvSpPr>
      <dsp:spPr>
        <a:xfrm>
          <a:off x="0" y="1195"/>
          <a:ext cx="6136138" cy="1222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Standaard tandformule blijvend gebit</a:t>
          </a:r>
          <a:endParaRPr lang="nl-N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91" y="60886"/>
        <a:ext cx="6016756" cy="11033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8DBB-3E4C-4353-82D8-EEBD5E0471C3}">
      <dsp:nvSpPr>
        <dsp:cNvPr id="0" name=""/>
        <dsp:cNvSpPr/>
      </dsp:nvSpPr>
      <dsp:spPr>
        <a:xfrm>
          <a:off x="0" y="0"/>
          <a:ext cx="5327774" cy="7200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(1) = verstandskies die later doorkomt</a:t>
          </a:r>
          <a:endParaRPr lang="nl-NL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51" y="35151"/>
        <a:ext cx="5257472" cy="6497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7E785-CFC1-4D25-AC6E-2E31AD6211A9}">
      <dsp:nvSpPr>
        <dsp:cNvPr id="0" name=""/>
        <dsp:cNvSpPr/>
      </dsp:nvSpPr>
      <dsp:spPr>
        <a:xfrm>
          <a:off x="0" y="1"/>
          <a:ext cx="7772400" cy="1142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Wat zijn de tandformules?</a:t>
          </a:r>
          <a:endParaRPr lang="nl-NL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96" y="55797"/>
        <a:ext cx="7660808" cy="10314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DA62-6220-4BC4-862C-DCC50B70F606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Zieke tanden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64730"/>
        <a:ext cx="7662740" cy="10135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E2C57-79F4-4396-995C-31139FDBC0D3}">
      <dsp:nvSpPr>
        <dsp:cNvPr id="0" name=""/>
        <dsp:cNvSpPr/>
      </dsp:nvSpPr>
      <dsp:spPr>
        <a:xfrm>
          <a:off x="0" y="31771"/>
          <a:ext cx="3167955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Cariës is een gaatje</a:t>
          </a:r>
          <a:endParaRPr lang="nl-N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57" y="60328"/>
        <a:ext cx="3110841" cy="5278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F2C09-CF32-41F1-A742-8FAF0E15DF62}">
      <dsp:nvSpPr>
        <dsp:cNvPr id="0" name=""/>
        <dsp:cNvSpPr/>
      </dsp:nvSpPr>
      <dsp:spPr>
        <a:xfrm>
          <a:off x="0" y="9179"/>
          <a:ext cx="7628012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Tandplak</a:t>
          </a:r>
          <a:endParaRPr lang="nl-NL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92" y="54871"/>
        <a:ext cx="7536628" cy="844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9112A-1CF4-4910-BAA0-5BAFC4B82322}">
      <dsp:nvSpPr>
        <dsp:cNvPr id="0" name=""/>
        <dsp:cNvSpPr/>
      </dsp:nvSpPr>
      <dsp:spPr>
        <a:xfrm>
          <a:off x="0" y="35234"/>
          <a:ext cx="7488386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kern="1200" dirty="0" smtClean="0">
              <a:latin typeface="Arial" pitchFamily="34" charset="0"/>
              <a:cs typeface="Arial" pitchFamily="34" charset="0"/>
            </a:rPr>
            <a:t>Tandplak: </a:t>
          </a:r>
          <a:r>
            <a:rPr lang="nl-NL" sz="2000" kern="1200" dirty="0" smtClean="0">
              <a:latin typeface="Arial" pitchFamily="34" charset="0"/>
              <a:cs typeface="Arial" pitchFamily="34" charset="0"/>
            </a:rPr>
            <a:t>Mengsel van voedselresten, bacteriën en slijm</a:t>
          </a:r>
          <a:endParaRPr lang="nl-NL" sz="2000" kern="1200" dirty="0">
            <a:latin typeface="Arial" pitchFamily="34" charset="0"/>
            <a:cs typeface="Arial" pitchFamily="34" charset="0"/>
          </a:endParaRPr>
        </a:p>
      </dsp:txBody>
      <dsp:txXfrm>
        <a:off x="30157" y="65391"/>
        <a:ext cx="7428072" cy="557446"/>
      </dsp:txXfrm>
    </dsp:sp>
    <dsp:sp modelId="{A7DBF8C8-D98F-45EE-9575-621DC1B005C3}">
      <dsp:nvSpPr>
        <dsp:cNvPr id="0" name=""/>
        <dsp:cNvSpPr/>
      </dsp:nvSpPr>
      <dsp:spPr>
        <a:xfrm>
          <a:off x="0" y="748035"/>
          <a:ext cx="7488386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>
              <a:latin typeface="Arial" pitchFamily="34" charset="0"/>
              <a:cs typeface="Arial" pitchFamily="34" charset="0"/>
            </a:rPr>
            <a:t>Groeit makkelijk aan, vooral op moeilijk te bereiken plaatsen. </a:t>
          </a:r>
          <a:endParaRPr lang="nl-NL" sz="2000" kern="1200">
            <a:latin typeface="Arial" pitchFamily="34" charset="0"/>
            <a:cs typeface="Arial" pitchFamily="34" charset="0"/>
          </a:endParaRPr>
        </a:p>
      </dsp:txBody>
      <dsp:txXfrm>
        <a:off x="30157" y="778192"/>
        <a:ext cx="7428072" cy="557446"/>
      </dsp:txXfrm>
    </dsp:sp>
    <dsp:sp modelId="{B14A8F24-AA74-48DE-8D22-D76D7CB8A2FF}">
      <dsp:nvSpPr>
        <dsp:cNvPr id="0" name=""/>
        <dsp:cNvSpPr/>
      </dsp:nvSpPr>
      <dsp:spPr>
        <a:xfrm>
          <a:off x="0" y="1460835"/>
          <a:ext cx="7488386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>
              <a:latin typeface="Arial" pitchFamily="34" charset="0"/>
              <a:cs typeface="Arial" pitchFamily="34" charset="0"/>
            </a:rPr>
            <a:t>Kan het tandvlees irriteren, indien niet dagelijks verwijderd. </a:t>
          </a:r>
          <a:endParaRPr lang="nl-NL" sz="2000" kern="1200">
            <a:latin typeface="Arial" pitchFamily="34" charset="0"/>
            <a:cs typeface="Arial" pitchFamily="34" charset="0"/>
          </a:endParaRPr>
        </a:p>
      </dsp:txBody>
      <dsp:txXfrm>
        <a:off x="30157" y="1490992"/>
        <a:ext cx="7428072" cy="557446"/>
      </dsp:txXfrm>
    </dsp:sp>
    <dsp:sp modelId="{E0589AE4-6E43-4D3A-B22F-252AE49C9DB0}">
      <dsp:nvSpPr>
        <dsp:cNvPr id="0" name=""/>
        <dsp:cNvSpPr/>
      </dsp:nvSpPr>
      <dsp:spPr>
        <a:xfrm>
          <a:off x="0" y="2173635"/>
          <a:ext cx="7488386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>
              <a:latin typeface="Arial" pitchFamily="34" charset="0"/>
              <a:cs typeface="Arial" pitchFamily="34" charset="0"/>
            </a:rPr>
            <a:t>Is vaak de oorzaak van tandvleesontsteking</a:t>
          </a:r>
          <a:endParaRPr lang="nl-NL" sz="2000" kern="1200">
            <a:latin typeface="Arial" pitchFamily="34" charset="0"/>
            <a:cs typeface="Arial" pitchFamily="34" charset="0"/>
          </a:endParaRPr>
        </a:p>
      </dsp:txBody>
      <dsp:txXfrm>
        <a:off x="30157" y="2203792"/>
        <a:ext cx="7428072" cy="557446"/>
      </dsp:txXfrm>
    </dsp:sp>
    <dsp:sp modelId="{5BC3EB48-79C2-447A-AFD2-2BC2D0ECC9D1}">
      <dsp:nvSpPr>
        <dsp:cNvPr id="0" name=""/>
        <dsp:cNvSpPr/>
      </dsp:nvSpPr>
      <dsp:spPr>
        <a:xfrm>
          <a:off x="0" y="2886435"/>
          <a:ext cx="7488386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>
              <a:latin typeface="Arial" pitchFamily="34" charset="0"/>
              <a:cs typeface="Arial" pitchFamily="34" charset="0"/>
            </a:rPr>
            <a:t>Zonder poetsen</a:t>
          </a:r>
          <a:r>
            <a:rPr lang="nl-NL" sz="2000" b="1" kern="1200" dirty="0" smtClean="0">
              <a:latin typeface="Arial" pitchFamily="34" charset="0"/>
              <a:cs typeface="Arial" pitchFamily="34" charset="0"/>
            </a:rPr>
            <a:t>: tandplak </a:t>
          </a:r>
          <a:r>
            <a:rPr lang="nl-NL" sz="20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tandsteen</a:t>
          </a:r>
          <a:endParaRPr lang="nl-NL" sz="2000" b="1" kern="1200" dirty="0">
            <a:latin typeface="Arial" pitchFamily="34" charset="0"/>
            <a:cs typeface="Arial" pitchFamily="34" charset="0"/>
          </a:endParaRPr>
        </a:p>
      </dsp:txBody>
      <dsp:txXfrm>
        <a:off x="30157" y="2916592"/>
        <a:ext cx="7428072" cy="5574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C50B3-F853-4856-958C-5AF8C28B1649}">
      <dsp:nvSpPr>
        <dsp:cNvPr id="0" name=""/>
        <dsp:cNvSpPr/>
      </dsp:nvSpPr>
      <dsp:spPr>
        <a:xfrm>
          <a:off x="1005865" y="9900"/>
          <a:ext cx="5760669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Tandsteen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0695" y="64730"/>
        <a:ext cx="5651009" cy="10135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6233-CCB5-4856-8491-D74FCD0BC775}">
      <dsp:nvSpPr>
        <dsp:cNvPr id="0" name=""/>
        <dsp:cNvSpPr/>
      </dsp:nvSpPr>
      <dsp:spPr>
        <a:xfrm>
          <a:off x="0" y="286643"/>
          <a:ext cx="8352928" cy="988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Tandsteen</a:t>
          </a:r>
          <a:r>
            <a:rPr lang="nl-NL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: verkalkte tandplak met een ruw oppervlak</a:t>
          </a:r>
          <a:endParaRPr lang="nl-NL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62" y="334905"/>
        <a:ext cx="8256404" cy="892126"/>
      </dsp:txXfrm>
    </dsp:sp>
    <dsp:sp modelId="{1AC6E877-B147-4806-9144-F86A1F6F5168}">
      <dsp:nvSpPr>
        <dsp:cNvPr id="0" name=""/>
        <dsp:cNvSpPr/>
      </dsp:nvSpPr>
      <dsp:spPr>
        <a:xfrm>
          <a:off x="0" y="1350173"/>
          <a:ext cx="8352928" cy="988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Houdt tandplak en bacteriën vast aan het tandoppervlak </a:t>
          </a:r>
          <a:endParaRPr lang="nl-NL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62" y="1398435"/>
        <a:ext cx="8256404" cy="892126"/>
      </dsp:txXfrm>
    </dsp:sp>
    <dsp:sp modelId="{E72D656D-2DC5-4FE5-8587-61B3739385AA}">
      <dsp:nvSpPr>
        <dsp:cNvPr id="0" name=""/>
        <dsp:cNvSpPr/>
      </dsp:nvSpPr>
      <dsp:spPr>
        <a:xfrm>
          <a:off x="0" y="2413704"/>
          <a:ext cx="8352928" cy="988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>
              <a:latin typeface="Arial" panose="020B0604020202020204" pitchFamily="34" charset="0"/>
              <a:cs typeface="Arial" panose="020B0604020202020204" pitchFamily="34" charset="0"/>
            </a:rPr>
            <a:t>Kan daardoor indirect leiden tot irritatie en ontsteking van het tandvlees. </a:t>
          </a:r>
          <a:endParaRPr lang="nl-NL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62" y="2461966"/>
        <a:ext cx="8256404" cy="892126"/>
      </dsp:txXfrm>
    </dsp:sp>
    <dsp:sp modelId="{97AEBA0E-5072-4B4D-8550-CC86A6C49F21}">
      <dsp:nvSpPr>
        <dsp:cNvPr id="0" name=""/>
        <dsp:cNvSpPr/>
      </dsp:nvSpPr>
      <dsp:spPr>
        <a:xfrm>
          <a:off x="0" y="3477234"/>
          <a:ext cx="8352928" cy="988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Is hard </a:t>
          </a:r>
          <a:r>
            <a:rPr lang="nl-NL" sz="26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 verdwijnt niet door poetsen kan</a:t>
          </a:r>
          <a:r>
            <a:rPr lang="nl-NL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alleen door de tandarts of mondhygiënist worden verwijderd.</a:t>
          </a:r>
          <a:endParaRPr lang="nl-NL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62" y="3525496"/>
        <a:ext cx="8256404" cy="892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B6A6-E210-47FD-99FE-788BEDBBBF66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Functies van het gebit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64730"/>
        <a:ext cx="7662740" cy="10135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76D2-FC4E-4D57-8019-4E3EBBF92DAF}">
      <dsp:nvSpPr>
        <dsp:cNvPr id="0" name=""/>
        <dsp:cNvSpPr/>
      </dsp:nvSpPr>
      <dsp:spPr>
        <a:xfrm>
          <a:off x="0" y="122476"/>
          <a:ext cx="8496944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Tips voor een gezond gebit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177306"/>
        <a:ext cx="8387284" cy="10135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65E0F-A890-4B28-B819-FB57D12E4D6E}">
      <dsp:nvSpPr>
        <dsp:cNvPr id="0" name=""/>
        <dsp:cNvSpPr/>
      </dsp:nvSpPr>
      <dsp:spPr>
        <a:xfrm>
          <a:off x="1180214" y="0"/>
          <a:ext cx="5184576" cy="518457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C0555-6C42-4E73-928A-4EC8DE9922D3}">
      <dsp:nvSpPr>
        <dsp:cNvPr id="0" name=""/>
        <dsp:cNvSpPr/>
      </dsp:nvSpPr>
      <dsp:spPr>
        <a:xfrm>
          <a:off x="3420441" y="518679"/>
          <a:ext cx="4074096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Niet teveel tussendoortjes!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0436" y="538674"/>
        <a:ext cx="4034106" cy="369611"/>
      </dsp:txXfrm>
    </dsp:sp>
    <dsp:sp modelId="{248F25E7-7615-4C6F-ACB9-5AB19C4375C5}">
      <dsp:nvSpPr>
        <dsp:cNvPr id="0" name=""/>
        <dsp:cNvSpPr/>
      </dsp:nvSpPr>
      <dsp:spPr>
        <a:xfrm>
          <a:off x="3382680" y="979481"/>
          <a:ext cx="4149617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2 keer per dag je tanden poetsen</a:t>
          </a:r>
          <a:endParaRPr lang="nl-N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675" y="999476"/>
        <a:ext cx="4109627" cy="369611"/>
      </dsp:txXfrm>
    </dsp:sp>
    <dsp:sp modelId="{35CB271E-1FF9-4E77-9E4A-DCC4E6AB7EA0}">
      <dsp:nvSpPr>
        <dsp:cNvPr id="0" name=""/>
        <dsp:cNvSpPr/>
      </dsp:nvSpPr>
      <dsp:spPr>
        <a:xfrm>
          <a:off x="3383287" y="1440283"/>
          <a:ext cx="4148404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Gebruik tandpasta met fluoride.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3282" y="1460278"/>
        <a:ext cx="4108414" cy="369611"/>
      </dsp:txXfrm>
    </dsp:sp>
    <dsp:sp modelId="{055C11B5-1FF7-46CC-A858-F2E4C25DC30D}">
      <dsp:nvSpPr>
        <dsp:cNvPr id="0" name=""/>
        <dsp:cNvSpPr/>
      </dsp:nvSpPr>
      <dsp:spPr>
        <a:xfrm>
          <a:off x="3384483" y="1901085"/>
          <a:ext cx="4146012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Van het tandvlees af poetsen.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4478" y="1921080"/>
        <a:ext cx="4106022" cy="369611"/>
      </dsp:txXfrm>
    </dsp:sp>
    <dsp:sp modelId="{3C9E7B26-B77E-4B65-AF44-0766C8290312}">
      <dsp:nvSpPr>
        <dsp:cNvPr id="0" name=""/>
        <dsp:cNvSpPr/>
      </dsp:nvSpPr>
      <dsp:spPr>
        <a:xfrm>
          <a:off x="3386876" y="2361887"/>
          <a:ext cx="4141226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Poets ook regelmatig je tong!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6871" y="2381882"/>
        <a:ext cx="4101236" cy="369611"/>
      </dsp:txXfrm>
    </dsp:sp>
    <dsp:sp modelId="{666C0C65-F6BD-43A7-9746-0D147E351AEC}">
      <dsp:nvSpPr>
        <dsp:cNvPr id="0" name=""/>
        <dsp:cNvSpPr/>
      </dsp:nvSpPr>
      <dsp:spPr>
        <a:xfrm>
          <a:off x="3401266" y="2822688"/>
          <a:ext cx="4112447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Maak 1 keer per dag je spleetjes schoon.</a:t>
          </a:r>
          <a:endParaRPr lang="nl-N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1261" y="2842683"/>
        <a:ext cx="4072457" cy="369611"/>
      </dsp:txXfrm>
    </dsp:sp>
    <dsp:sp modelId="{1AF44A01-7273-49ED-98AB-25637056B468}">
      <dsp:nvSpPr>
        <dsp:cNvPr id="0" name=""/>
        <dsp:cNvSpPr/>
      </dsp:nvSpPr>
      <dsp:spPr>
        <a:xfrm>
          <a:off x="3391678" y="3283490"/>
          <a:ext cx="4131622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Poets ook je tandvlees mee.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1673" y="3303485"/>
        <a:ext cx="4091632" cy="369611"/>
      </dsp:txXfrm>
    </dsp:sp>
    <dsp:sp modelId="{DA3C8641-DF76-428D-81EC-A03B2982002F}">
      <dsp:nvSpPr>
        <dsp:cNvPr id="0" name=""/>
        <dsp:cNvSpPr/>
      </dsp:nvSpPr>
      <dsp:spPr>
        <a:xfrm>
          <a:off x="3382377" y="3744292"/>
          <a:ext cx="4150224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Drink niet teveel frisdrank (suiker!!)</a:t>
          </a:r>
          <a:endParaRPr lang="nl-N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372" y="3764287"/>
        <a:ext cx="4110234" cy="369611"/>
      </dsp:txXfrm>
    </dsp:sp>
    <dsp:sp modelId="{1602A4C2-0D22-4B87-AC7C-1476EEB0B007}">
      <dsp:nvSpPr>
        <dsp:cNvPr id="0" name=""/>
        <dsp:cNvSpPr/>
      </dsp:nvSpPr>
      <dsp:spPr>
        <a:xfrm>
          <a:off x="3382225" y="4205094"/>
          <a:ext cx="4150527" cy="40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latin typeface="Arial" panose="020B0604020202020204" pitchFamily="34" charset="0"/>
              <a:cs typeface="Arial" panose="020B0604020202020204" pitchFamily="34" charset="0"/>
            </a:rPr>
            <a:t>Ga regelmatig naar de tandarts!</a:t>
          </a:r>
          <a:endParaRPr lang="nl-NL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220" y="4225089"/>
        <a:ext cx="4110537" cy="369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E37F-AD7E-44FB-840A-94D23DC552E5}">
      <dsp:nvSpPr>
        <dsp:cNvPr id="0" name=""/>
        <dsp:cNvSpPr/>
      </dsp:nvSpPr>
      <dsp:spPr>
        <a:xfrm rot="10800000">
          <a:off x="1814657" y="561"/>
          <a:ext cx="5794123" cy="142094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659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Je gebit heeft twee functies:</a:t>
          </a:r>
          <a:endParaRPr lang="nl-NL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69892" y="561"/>
        <a:ext cx="5438888" cy="1420941"/>
      </dsp:txXfrm>
    </dsp:sp>
    <dsp:sp modelId="{4A30A908-2B4C-4A9A-8BE1-B5E17E0B828E}">
      <dsp:nvSpPr>
        <dsp:cNvPr id="0" name=""/>
        <dsp:cNvSpPr/>
      </dsp:nvSpPr>
      <dsp:spPr>
        <a:xfrm>
          <a:off x="1104186" y="561"/>
          <a:ext cx="1420941" cy="14209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E93767-462E-47E6-9086-E9A510C6D1ED}">
      <dsp:nvSpPr>
        <dsp:cNvPr id="0" name=""/>
        <dsp:cNvSpPr/>
      </dsp:nvSpPr>
      <dsp:spPr>
        <a:xfrm rot="10800000">
          <a:off x="1814657" y="1845664"/>
          <a:ext cx="5794123" cy="142094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659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kauwen van voedsel </a:t>
          </a:r>
          <a:r>
            <a:rPr lang="nl-NL" sz="24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</a:t>
          </a:r>
          <a:r>
            <a:rPr lang="nl-N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voor de spijsvertering</a:t>
          </a:r>
          <a:endParaRPr lang="nl-N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69892" y="1845664"/>
        <a:ext cx="5438888" cy="1420941"/>
      </dsp:txXfrm>
    </dsp:sp>
    <dsp:sp modelId="{D998EB05-03F3-48D9-8DA0-AB53C396060D}">
      <dsp:nvSpPr>
        <dsp:cNvPr id="0" name=""/>
        <dsp:cNvSpPr/>
      </dsp:nvSpPr>
      <dsp:spPr>
        <a:xfrm>
          <a:off x="1104186" y="1845664"/>
          <a:ext cx="1420941" cy="14209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CDBF195-F3D4-4944-8008-CD3457A59D1F}">
      <dsp:nvSpPr>
        <dsp:cNvPr id="0" name=""/>
        <dsp:cNvSpPr/>
      </dsp:nvSpPr>
      <dsp:spPr>
        <a:xfrm rot="10800000">
          <a:off x="1814657" y="3690767"/>
          <a:ext cx="5794123" cy="142094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659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De spraak </a:t>
          </a:r>
          <a:r>
            <a:rPr lang="nl-NL" sz="2400" b="1" kern="120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</a:t>
          </a:r>
          <a:r>
            <a:rPr lang="nl-NL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 bij het maken van de letters: t , z &amp; s spelen je voortanden een belangrijke rol</a:t>
          </a:r>
          <a:endParaRPr lang="nl-NL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69892" y="3690767"/>
        <a:ext cx="5438888" cy="1420941"/>
      </dsp:txXfrm>
    </dsp:sp>
    <dsp:sp modelId="{DD011ED3-4453-473C-A7A9-890AE1C2D7E1}">
      <dsp:nvSpPr>
        <dsp:cNvPr id="0" name=""/>
        <dsp:cNvSpPr/>
      </dsp:nvSpPr>
      <dsp:spPr>
        <a:xfrm>
          <a:off x="1104186" y="3690767"/>
          <a:ext cx="1420941" cy="14209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41078-EE01-472D-84CA-812C925856CC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Tandopbouw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64730"/>
        <a:ext cx="7662740" cy="1013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3E89A-BAEA-4D36-892B-34DC09FD3F4D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Tandformule</a:t>
          </a:r>
          <a:endParaRPr lang="nl-NL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64730"/>
        <a:ext cx="7662740" cy="1013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3C797-5817-445F-9226-7CD1EA6AC02B}">
      <dsp:nvSpPr>
        <dsp:cNvPr id="0" name=""/>
        <dsp:cNvSpPr/>
      </dsp:nvSpPr>
      <dsp:spPr>
        <a:xfrm>
          <a:off x="0" y="41772"/>
          <a:ext cx="8781528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Hoe noteer je nu een tandformule?</a:t>
          </a:r>
          <a:endParaRPr lang="nl-N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74" y="93746"/>
        <a:ext cx="8677580" cy="960752"/>
      </dsp:txXfrm>
    </dsp:sp>
    <dsp:sp modelId="{2290A57A-B545-4672-8C26-F08EAF0B19A1}">
      <dsp:nvSpPr>
        <dsp:cNvPr id="0" name=""/>
        <dsp:cNvSpPr/>
      </dsp:nvSpPr>
      <dsp:spPr>
        <a:xfrm>
          <a:off x="0" y="1157675"/>
          <a:ext cx="8781528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>
              <a:latin typeface="Arial" panose="020B0604020202020204" pitchFamily="34" charset="0"/>
              <a:cs typeface="Arial" panose="020B0604020202020204" pitchFamily="34" charset="0"/>
            </a:rPr>
            <a:t>We verdelen het gebit in 4 delen:</a:t>
          </a:r>
          <a:endParaRPr lang="nl-NL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74" y="1209649"/>
        <a:ext cx="8677580" cy="960752"/>
      </dsp:txXfrm>
    </dsp:sp>
    <dsp:sp modelId="{AADBDFB8-8C4A-473D-A1F4-00BCA47B49A9}">
      <dsp:nvSpPr>
        <dsp:cNvPr id="0" name=""/>
        <dsp:cNvSpPr/>
      </dsp:nvSpPr>
      <dsp:spPr>
        <a:xfrm>
          <a:off x="0" y="2222375"/>
          <a:ext cx="8781528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814" tIns="35560" rIns="199136" bIns="35560" numCol="1" spcCol="1270" anchor="t" anchorCtr="0">
          <a:noAutofit/>
        </a:bodyPr>
        <a:lstStyle/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Links onder</a:t>
          </a:r>
          <a:endParaRPr lang="nl-NL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Rechts onder</a:t>
          </a:r>
          <a:endParaRPr lang="nl-NL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Links boven</a:t>
          </a:r>
          <a:endParaRPr lang="nl-NL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Rechts boven</a:t>
          </a:r>
          <a:endParaRPr lang="nl-N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22375"/>
        <a:ext cx="8781528" cy="1449000"/>
      </dsp:txXfrm>
    </dsp:sp>
    <dsp:sp modelId="{845AEF04-66ED-431D-A7A5-6976CFA5210D}">
      <dsp:nvSpPr>
        <dsp:cNvPr id="0" name=""/>
        <dsp:cNvSpPr/>
      </dsp:nvSpPr>
      <dsp:spPr>
        <a:xfrm>
          <a:off x="0" y="3671375"/>
          <a:ext cx="8781528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Je telt dus altijd vanaf het midden van het gebit naar de buitenkant!</a:t>
          </a:r>
          <a:endParaRPr lang="nl-N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74" y="3723349"/>
        <a:ext cx="8677580" cy="960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7131-1106-495D-9C3D-5AC08ACABD63}">
      <dsp:nvSpPr>
        <dsp:cNvPr id="0" name=""/>
        <dsp:cNvSpPr/>
      </dsp:nvSpPr>
      <dsp:spPr>
        <a:xfrm>
          <a:off x="0" y="1847"/>
          <a:ext cx="7561460" cy="107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Het </a:t>
          </a:r>
          <a:r>
            <a:rPr lang="nl-NL" sz="4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melkgebit</a:t>
          </a:r>
          <a:endParaRPr lang="nl-NL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46" y="54393"/>
        <a:ext cx="7456368" cy="971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F8195-4783-41C0-B706-377AE635ACB7}">
      <dsp:nvSpPr>
        <dsp:cNvPr id="0" name=""/>
        <dsp:cNvSpPr/>
      </dsp:nvSpPr>
      <dsp:spPr>
        <a:xfrm>
          <a:off x="0" y="157405"/>
          <a:ext cx="4967089" cy="765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Standaard tandformule melkgebit</a:t>
          </a:r>
          <a:endParaRPr lang="nl-N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59" y="194764"/>
        <a:ext cx="4892371" cy="6905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288D-B4AC-4DFA-B871-3A94014721AA}">
      <dsp:nvSpPr>
        <dsp:cNvPr id="0" name=""/>
        <dsp:cNvSpPr/>
      </dsp:nvSpPr>
      <dsp:spPr>
        <a:xfrm>
          <a:off x="0" y="8927"/>
          <a:ext cx="5832649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Je melkgebit is niet blijvend! </a:t>
          </a:r>
          <a:endParaRPr lang="nl-NL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9" y="43196"/>
        <a:ext cx="5764111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C995-1812-4E1F-A3B0-D5CFD14CE2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43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0BE3-0F0F-4F5E-8147-92C0E16CD2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37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D432-AEB0-4BAE-A7CA-C2A15D80E8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07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86A5-5775-4DAD-A0BE-65250DCF97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1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DB16-5E0B-46BE-944B-BB45938F11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54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3722-0184-4EAB-9075-9431F045CE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5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FCC3-991B-46AD-ADA7-5379CEF61B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87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BC62-87EE-4D63-B104-DD63F5A55B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4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F69B2-D0D2-45C0-9E5F-261340FAC8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9872-0B8E-41D8-BBFD-C7642ADCC5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9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6B94-A532-44FF-B446-0C22AAA163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27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12C9-DE22-481E-86C1-C9DFF153DF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9BFD96-CBC0-4B97-9873-6F1545D698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1.xml"/><Relationship Id="rId16" Type="http://schemas.openxmlformats.org/officeDocument/2006/relationships/diagramLayout" Target="../diagrams/layout9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Relationship Id="rId14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12.xml"/><Relationship Id="rId16" Type="http://schemas.openxmlformats.org/officeDocument/2006/relationships/diagramLayout" Target="../diagrams/layout1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0.xml"/><Relationship Id="rId11" Type="http://schemas.openxmlformats.org/officeDocument/2006/relationships/diagramLayout" Target="../diagrams/layout11.xml"/><Relationship Id="rId5" Type="http://schemas.openxmlformats.org/officeDocument/2006/relationships/diagramQuickStyle" Target="../diagrams/quickStyle10.xml"/><Relationship Id="rId15" Type="http://schemas.openxmlformats.org/officeDocument/2006/relationships/diagramData" Target="../diagrams/data12.xml"/><Relationship Id="rId10" Type="http://schemas.openxmlformats.org/officeDocument/2006/relationships/diagramData" Target="../diagrams/data11.xml"/><Relationship Id="rId19" Type="http://schemas.microsoft.com/office/2007/relationships/diagramDrawing" Target="../diagrams/drawing12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png"/><Relationship Id="rId14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oleObject" Target="../embeddings/oleObject4.bin"/><Relationship Id="rId7" Type="http://schemas.openxmlformats.org/officeDocument/2006/relationships/diagramData" Target="../diagrams/data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microsoft.com/office/2007/relationships/diagramDrawing" Target="../diagrams/drawing13.xml"/><Relationship Id="rId5" Type="http://schemas.openxmlformats.org/officeDocument/2006/relationships/oleObject" Target="../embeddings/oleObject5.bin"/><Relationship Id="rId10" Type="http://schemas.openxmlformats.org/officeDocument/2006/relationships/diagramColors" Target="../diagrams/colors13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jpe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12.jpeg"/><Relationship Id="rId12" Type="http://schemas.microsoft.com/office/2007/relationships/diagramDrawing" Target="../diagrams/drawing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diagramColors" Target="../diagrams/colors17.xml"/><Relationship Id="rId5" Type="http://schemas.openxmlformats.org/officeDocument/2006/relationships/diagramColors" Target="../diagrams/colors16.xml"/><Relationship Id="rId10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6.xml"/><Relationship Id="rId9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r3_tanden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50950"/>
            <a:ext cx="9251950" cy="92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763713" y="1844675"/>
            <a:ext cx="576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5323981"/>
              </p:ext>
            </p:extLst>
          </p:nvPr>
        </p:nvGraphicFramePr>
        <p:xfrm>
          <a:off x="4644231" y="5074316"/>
          <a:ext cx="4104456" cy="172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0063702"/>
              </p:ext>
            </p:extLst>
          </p:nvPr>
        </p:nvGraphicFramePr>
        <p:xfrm>
          <a:off x="683568" y="548680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29939"/>
              </p:ext>
            </p:extLst>
          </p:nvPr>
        </p:nvGraphicFramePr>
        <p:xfrm>
          <a:off x="467544" y="1772816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58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3513785"/>
              </p:ext>
            </p:extLst>
          </p:nvPr>
        </p:nvGraphicFramePr>
        <p:xfrm>
          <a:off x="395536" y="260648"/>
          <a:ext cx="849694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5992752"/>
              </p:ext>
            </p:extLst>
          </p:nvPr>
        </p:nvGraphicFramePr>
        <p:xfrm>
          <a:off x="251520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8280975"/>
              </p:ext>
            </p:extLst>
          </p:nvPr>
        </p:nvGraphicFramePr>
        <p:xfrm>
          <a:off x="755576" y="26064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7217525"/>
              </p:ext>
            </p:extLst>
          </p:nvPr>
        </p:nvGraphicFramePr>
        <p:xfrm>
          <a:off x="251520" y="1556792"/>
          <a:ext cx="8712968" cy="511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617548"/>
              </p:ext>
            </p:extLst>
          </p:nvPr>
        </p:nvGraphicFramePr>
        <p:xfrm>
          <a:off x="755576" y="188640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4884840"/>
              </p:ext>
            </p:extLst>
          </p:nvPr>
        </p:nvGraphicFramePr>
        <p:xfrm>
          <a:off x="2123728" y="1484784"/>
          <a:ext cx="507668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afbeelding" r:id="rId8" imgW="3495238" imgH="3619048" progId="Paint.Picture">
                  <p:embed/>
                </p:oleObj>
              </mc:Choice>
              <mc:Fallback>
                <p:oleObj name="Bitmapafbeelding" r:id="rId8" imgW="3495238" imgH="36190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84784"/>
                        <a:ext cx="5076689" cy="525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468560" y="3624937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tandbeen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484437" y="3933056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400" dirty="0">
                <a:latin typeface="Arial" pitchFamily="34" charset="0"/>
                <a:cs typeface="Arial" pitchFamily="34" charset="0"/>
              </a:rPr>
              <a:t>tandhals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2125844"/>
              </p:ext>
            </p:extLst>
          </p:nvPr>
        </p:nvGraphicFramePr>
        <p:xfrm>
          <a:off x="683568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7304726"/>
              </p:ext>
            </p:extLst>
          </p:nvPr>
        </p:nvGraphicFramePr>
        <p:xfrm>
          <a:off x="109662" y="1700808"/>
          <a:ext cx="8781528" cy="474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5" descr="thee%20tandplak%2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12496"/>
            <a:ext cx="3167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5724128" y="4238624"/>
            <a:ext cx="31670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 flipV="1">
            <a:off x="7323200" y="3112496"/>
            <a:ext cx="1" cy="21431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8102432"/>
              </p:ext>
            </p:extLst>
          </p:nvPr>
        </p:nvGraphicFramePr>
        <p:xfrm>
          <a:off x="971600" y="404664"/>
          <a:ext cx="7561460" cy="10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2275"/>
              </p:ext>
            </p:extLst>
          </p:nvPr>
        </p:nvGraphicFramePr>
        <p:xfrm>
          <a:off x="1403648" y="1844824"/>
          <a:ext cx="25034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Bitmapafbeelding" r:id="rId8" imgW="1571844" imgH="2305372" progId="Paint.Picture">
                  <p:embed/>
                </p:oleObj>
              </mc:Choice>
              <mc:Fallback>
                <p:oleObj name="Bitmapafbeelding" r:id="rId8" imgW="1571844" imgH="230537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44824"/>
                        <a:ext cx="2503488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4" name="Group 44"/>
          <p:cNvGraphicFramePr>
            <a:graphicFrameLocks noGrp="1"/>
          </p:cNvGraphicFramePr>
          <p:nvPr/>
        </p:nvGraphicFramePr>
        <p:xfrm>
          <a:off x="5003800" y="3644900"/>
          <a:ext cx="2903538" cy="1041400"/>
        </p:xfrm>
        <a:graphic>
          <a:graphicData uri="http://schemas.openxmlformats.org/drawingml/2006/table">
            <a:tbl>
              <a:tblPr/>
              <a:tblGrid>
                <a:gridCol w="1439863"/>
                <a:gridCol w="146367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2 - 1 - 2 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2 -1 - 2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2 - 1 - 2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2 - 1 - 2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9710382"/>
              </p:ext>
            </p:extLst>
          </p:nvPr>
        </p:nvGraphicFramePr>
        <p:xfrm>
          <a:off x="3995936" y="2492896"/>
          <a:ext cx="496708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1088889"/>
              </p:ext>
            </p:extLst>
          </p:nvPr>
        </p:nvGraphicFramePr>
        <p:xfrm>
          <a:off x="1547663" y="5805488"/>
          <a:ext cx="5832649" cy="71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2760599"/>
              </p:ext>
            </p:extLst>
          </p:nvPr>
        </p:nvGraphicFramePr>
        <p:xfrm>
          <a:off x="683568" y="26064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3250216"/>
              </p:ext>
            </p:extLst>
          </p:nvPr>
        </p:nvGraphicFramePr>
        <p:xfrm>
          <a:off x="490537" y="2204864"/>
          <a:ext cx="2257425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Bitmapafbeelding" r:id="rId8" imgW="2781688" imgH="4296375" progId="Paint.Picture">
                  <p:embed/>
                </p:oleObj>
              </mc:Choice>
              <mc:Fallback>
                <p:oleObj name="Bitmapafbeelding" r:id="rId8" imgW="2781688" imgH="429637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" y="2204864"/>
                        <a:ext cx="2257425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" name="Group 6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46739477"/>
              </p:ext>
            </p:extLst>
          </p:nvPr>
        </p:nvGraphicFramePr>
        <p:xfrm>
          <a:off x="4321212" y="2993230"/>
          <a:ext cx="4318000" cy="1160463"/>
        </p:xfrm>
        <a:graphic>
          <a:graphicData uri="http://schemas.openxmlformats.org/drawingml/2006/table">
            <a:tbl>
              <a:tblPr/>
              <a:tblGrid>
                <a:gridCol w="2117725"/>
                <a:gridCol w="2200275"/>
              </a:tblGrid>
              <a:tr h="5204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(1) - 4 - 1 - 2 </a:t>
                      </a:r>
                    </a:p>
                  </a:txBody>
                  <a:tcPr marL="90000" marR="90000" marT="46815" marB="4681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2 - 1 - 4 - (1)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(1) - 4 - 1 - 2</a:t>
                      </a:r>
                    </a:p>
                  </a:txBody>
                  <a:tcPr marL="90000" marR="90000" marT="46815" marB="4681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2 - 1 - 4 - (1)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08" name="Group 6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41334144"/>
              </p:ext>
            </p:extLst>
          </p:nvPr>
        </p:nvGraphicFramePr>
        <p:xfrm>
          <a:off x="4539456" y="4581525"/>
          <a:ext cx="3810000" cy="1041400"/>
        </p:xfrm>
        <a:graphic>
          <a:graphicData uri="http://schemas.openxmlformats.org/drawingml/2006/table">
            <a:tbl>
              <a:tblPr/>
              <a:tblGrid>
                <a:gridCol w="1873250"/>
                <a:gridCol w="19367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5 - 1 - 2 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2 - 1 - 5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5 - 1 - 2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2 - 1 - 5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562463"/>
              </p:ext>
            </p:extLst>
          </p:nvPr>
        </p:nvGraphicFramePr>
        <p:xfrm>
          <a:off x="2843808" y="1618704"/>
          <a:ext cx="6136138" cy="12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228184" y="3573462"/>
            <a:ext cx="504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b="1" dirty="0" smtClean="0"/>
          </a:p>
          <a:p>
            <a:pPr eaLnBrk="1" hangingPunct="1">
              <a:spcBef>
                <a:spcPct val="50000"/>
              </a:spcBef>
            </a:pPr>
            <a:r>
              <a:rPr lang="nl-NL" b="1" dirty="0" smtClean="0"/>
              <a:t>of</a:t>
            </a:r>
            <a:endParaRPr lang="nl-NL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4881498"/>
              </p:ext>
            </p:extLst>
          </p:nvPr>
        </p:nvGraphicFramePr>
        <p:xfrm>
          <a:off x="3564297" y="5949280"/>
          <a:ext cx="532777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189" name="Text Box 51"/>
          <p:cNvSpPr txBox="1">
            <a:spLocks noChangeArrowheads="1"/>
          </p:cNvSpPr>
          <p:nvPr/>
        </p:nvSpPr>
        <p:spPr bwMode="auto">
          <a:xfrm>
            <a:off x="1151731" y="2865294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boven</a:t>
            </a:r>
          </a:p>
        </p:txBody>
      </p:sp>
      <p:sp>
        <p:nvSpPr>
          <p:cNvPr id="7190" name="Text Box 52"/>
          <p:cNvSpPr txBox="1">
            <a:spLocks noChangeArrowheads="1"/>
          </p:cNvSpPr>
          <p:nvPr/>
        </p:nvSpPr>
        <p:spPr bwMode="auto">
          <a:xfrm>
            <a:off x="1161184" y="4592395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onder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7616772"/>
              </p:ext>
            </p:extLst>
          </p:nvPr>
        </p:nvGraphicFramePr>
        <p:xfrm>
          <a:off x="971600" y="1736725"/>
          <a:ext cx="22447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Bitmapafbeelding" r:id="rId3" imgW="2343477" imgH="3982006" progId="Paint.Picture">
                  <p:embed/>
                </p:oleObj>
              </mc:Choice>
              <mc:Fallback>
                <p:oleObj name="Bitmapafbeelding" r:id="rId3" imgW="2343477" imgH="398200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36725"/>
                        <a:ext cx="224472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2" name="Group 5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22656156"/>
              </p:ext>
            </p:extLst>
          </p:nvPr>
        </p:nvGraphicFramePr>
        <p:xfrm>
          <a:off x="323528" y="5661248"/>
          <a:ext cx="3595688" cy="1041400"/>
        </p:xfrm>
        <a:graphic>
          <a:graphicData uri="http://schemas.openxmlformats.org/drawingml/2006/table">
            <a:tbl>
              <a:tblPr/>
              <a:tblGrid>
                <a:gridCol w="1835150"/>
                <a:gridCol w="1760538"/>
              </a:tblGrid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4 - 1 - 2 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2 - 0 - 5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5 - 1 - 2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2 - 1 - 4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02" name="Object 2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9437687"/>
              </p:ext>
            </p:extLst>
          </p:nvPr>
        </p:nvGraphicFramePr>
        <p:xfrm>
          <a:off x="4932040" y="1556792"/>
          <a:ext cx="260826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Bitmapafbeelding" r:id="rId5" imgW="2285714" imgH="3409524" progId="Paint.Picture">
                  <p:embed/>
                </p:oleObj>
              </mc:Choice>
              <mc:Fallback>
                <p:oleObj name="Bitmapafbeelding" r:id="rId5" imgW="2285714" imgH="3409524" progId="Paint.Picture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56792"/>
                        <a:ext cx="2608262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1665277" y="2517775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boven</a:t>
            </a:r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1697209" y="4221088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onder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3214010"/>
              </p:ext>
            </p:extLst>
          </p:nvPr>
        </p:nvGraphicFramePr>
        <p:xfrm>
          <a:off x="611560" y="26064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291" name="Group 5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17562691"/>
              </p:ext>
            </p:extLst>
          </p:nvPr>
        </p:nvGraphicFramePr>
        <p:xfrm>
          <a:off x="4572000" y="5589240"/>
          <a:ext cx="3308350" cy="1041400"/>
        </p:xfrm>
        <a:graphic>
          <a:graphicData uri="http://schemas.openxmlformats.org/drawingml/2006/table">
            <a:tbl>
              <a:tblPr/>
              <a:tblGrid>
                <a:gridCol w="1687512"/>
                <a:gridCol w="1620838"/>
              </a:tblGrid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2 - 1 - 1 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2 - 1 - 2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2 - 1 - 2</a:t>
                      </a:r>
                    </a:p>
                  </a:txBody>
                  <a:tcPr marL="90000" marR="90000" marT="46834" marB="4683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2 - 1 - 1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3160747"/>
              </p:ext>
            </p:extLst>
          </p:nvPr>
        </p:nvGraphicFramePr>
        <p:xfrm>
          <a:off x="688975" y="26064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5" descr="Zieke%20t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6119813" cy="5089525"/>
          </a:xfr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8516290"/>
              </p:ext>
            </p:extLst>
          </p:nvPr>
        </p:nvGraphicFramePr>
        <p:xfrm>
          <a:off x="5724128" y="1700808"/>
          <a:ext cx="3167955" cy="64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9957876"/>
              </p:ext>
            </p:extLst>
          </p:nvPr>
        </p:nvGraphicFramePr>
        <p:xfrm>
          <a:off x="755576" y="188640"/>
          <a:ext cx="7628012" cy="95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8" descr="mondproblemen_tandpla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18792"/>
            <a:ext cx="4104456" cy="2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0338545"/>
              </p:ext>
            </p:extLst>
          </p:nvPr>
        </p:nvGraphicFramePr>
        <p:xfrm>
          <a:off x="827584" y="1268760"/>
          <a:ext cx="7488386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390</Words>
  <Application>Microsoft Office PowerPoint</Application>
  <PresentationFormat>Diavoorstelling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Standaardontwerp</vt:lpstr>
      <vt:lpstr>Bitmapafbeelding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Absent</dc:creator>
  <cp:lastModifiedBy>Beheerder</cp:lastModifiedBy>
  <cp:revision>12</cp:revision>
  <dcterms:created xsi:type="dcterms:W3CDTF">1601-01-01T00:00:00Z</dcterms:created>
  <dcterms:modified xsi:type="dcterms:W3CDTF">2013-10-27T14:04:08Z</dcterms:modified>
</cp:coreProperties>
</file>